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3"/>
  </p:notesMasterIdLst>
  <p:sldIdLst>
    <p:sldId id="256" r:id="rId5"/>
    <p:sldId id="262" r:id="rId6"/>
    <p:sldId id="371" r:id="rId7"/>
    <p:sldId id="412" r:id="rId8"/>
    <p:sldId id="413" r:id="rId9"/>
    <p:sldId id="377" r:id="rId10"/>
    <p:sldId id="414" r:id="rId11"/>
    <p:sldId id="415" r:id="rId12"/>
    <p:sldId id="378" r:id="rId13"/>
    <p:sldId id="394" r:id="rId14"/>
    <p:sldId id="416" r:id="rId15"/>
    <p:sldId id="417" r:id="rId16"/>
    <p:sldId id="418" r:id="rId17"/>
    <p:sldId id="419" r:id="rId18"/>
    <p:sldId id="395" r:id="rId19"/>
    <p:sldId id="307" r:id="rId20"/>
    <p:sldId id="420" r:id="rId21"/>
    <p:sldId id="396" r:id="rId22"/>
    <p:sldId id="397" r:id="rId23"/>
    <p:sldId id="406" r:id="rId24"/>
    <p:sldId id="425" r:id="rId25"/>
    <p:sldId id="426" r:id="rId26"/>
    <p:sldId id="427" r:id="rId27"/>
    <p:sldId id="428" r:id="rId28"/>
    <p:sldId id="429" r:id="rId29"/>
    <p:sldId id="324" r:id="rId30"/>
    <p:sldId id="431" r:id="rId31"/>
    <p:sldId id="306" r:id="rId32"/>
    <p:sldId id="430" r:id="rId33"/>
    <p:sldId id="308" r:id="rId34"/>
    <p:sldId id="421" r:id="rId35"/>
    <p:sldId id="409" r:id="rId36"/>
    <p:sldId id="422" r:id="rId37"/>
    <p:sldId id="423" r:id="rId38"/>
    <p:sldId id="424" r:id="rId39"/>
    <p:sldId id="432" r:id="rId40"/>
    <p:sldId id="433" r:id="rId41"/>
    <p:sldId id="434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B0AC"/>
    <a:srgbClr val="6F6258"/>
    <a:srgbClr val="E5E5E5"/>
    <a:srgbClr val="EC6D86"/>
    <a:srgbClr val="E6005B"/>
    <a:srgbClr val="9E043D"/>
    <a:srgbClr val="BB3F07"/>
    <a:srgbClr val="C7D533"/>
    <a:srgbClr val="821E69"/>
    <a:srgbClr val="F07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035"/>
    <p:restoredTop sz="95070"/>
  </p:normalViewPr>
  <p:slideViewPr>
    <p:cSldViewPr snapToGrid="0" snapToObjects="1">
      <p:cViewPr varScale="1">
        <p:scale>
          <a:sx n="100" d="100"/>
          <a:sy n="100" d="100"/>
        </p:scale>
        <p:origin x="176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ehan, Conor" userId="f0efb965-348a-45f4-b123-bfc38a018e6c" providerId="ADAL" clId="{549EBE81-76C1-E345-8654-631E0EF312A5}"/>
    <pc:docChg chg="custSel modSld">
      <pc:chgData name="Meehan, Conor" userId="f0efb965-348a-45f4-b123-bfc38a018e6c" providerId="ADAL" clId="{549EBE81-76C1-E345-8654-631E0EF312A5}" dt="2023-06-12T15:10:35.943" v="2" actId="27636"/>
      <pc:docMkLst>
        <pc:docMk/>
      </pc:docMkLst>
      <pc:sldChg chg="modSp mod">
        <pc:chgData name="Meehan, Conor" userId="f0efb965-348a-45f4-b123-bfc38a018e6c" providerId="ADAL" clId="{549EBE81-76C1-E345-8654-631E0EF312A5}" dt="2023-06-12T15:10:35.943" v="2" actId="27636"/>
        <pc:sldMkLst>
          <pc:docMk/>
          <pc:sldMk cId="133392737" sldId="276"/>
        </pc:sldMkLst>
        <pc:spChg chg="mod">
          <ac:chgData name="Meehan, Conor" userId="f0efb965-348a-45f4-b123-bfc38a018e6c" providerId="ADAL" clId="{549EBE81-76C1-E345-8654-631E0EF312A5}" dt="2023-06-12T15:10:35.943" v="2" actId="27636"/>
          <ac:spMkLst>
            <pc:docMk/>
            <pc:sldMk cId="133392737" sldId="276"/>
            <ac:spMk id="7" creationId="{9476F7CE-AF6C-7984-376A-C0149550D5D2}"/>
          </ac:spMkLst>
        </pc:spChg>
      </pc:sldChg>
      <pc:sldChg chg="modSp mod">
        <pc:chgData name="Meehan, Conor" userId="f0efb965-348a-45f4-b123-bfc38a018e6c" providerId="ADAL" clId="{549EBE81-76C1-E345-8654-631E0EF312A5}" dt="2023-05-31T14:00:18.786" v="0" actId="20577"/>
        <pc:sldMkLst>
          <pc:docMk/>
          <pc:sldMk cId="918799015" sldId="295"/>
        </pc:sldMkLst>
        <pc:spChg chg="mod">
          <ac:chgData name="Meehan, Conor" userId="f0efb965-348a-45f4-b123-bfc38a018e6c" providerId="ADAL" clId="{549EBE81-76C1-E345-8654-631E0EF312A5}" dt="2023-05-31T14:00:18.786" v="0" actId="20577"/>
          <ac:spMkLst>
            <pc:docMk/>
            <pc:sldMk cId="918799015" sldId="295"/>
            <ac:spMk id="2" creationId="{1154DFE8-7E94-7D42-8F57-AE1BC6C92109}"/>
          </ac:spMkLst>
        </pc:spChg>
      </pc:sldChg>
    </pc:docChg>
  </pc:docChgLst>
  <pc:docChgLst>
    <pc:chgData name="Meehan, Conor" userId="f0efb965-348a-45f4-b123-bfc38a018e6c" providerId="ADAL" clId="{AD4EFC51-287C-CE42-9329-45149033A930}"/>
    <pc:docChg chg="undo custSel addSld delSld modSld sldOrd">
      <pc:chgData name="Meehan, Conor" userId="f0efb965-348a-45f4-b123-bfc38a018e6c" providerId="ADAL" clId="{AD4EFC51-287C-CE42-9329-45149033A930}" dt="2022-05-09T13:51:18.276" v="540" actId="27636"/>
      <pc:docMkLst>
        <pc:docMk/>
      </pc:docMkLst>
      <pc:sldChg chg="delSp modSp mod">
        <pc:chgData name="Meehan, Conor" userId="f0efb965-348a-45f4-b123-bfc38a018e6c" providerId="ADAL" clId="{AD4EFC51-287C-CE42-9329-45149033A930}" dt="2022-05-05T12:53:23.979" v="12" actId="20577"/>
        <pc:sldMkLst>
          <pc:docMk/>
          <pc:sldMk cId="2383494940" sldId="256"/>
        </pc:sldMkLst>
        <pc:spChg chg="mod">
          <ac:chgData name="Meehan, Conor" userId="f0efb965-348a-45f4-b123-bfc38a018e6c" providerId="ADAL" clId="{AD4EFC51-287C-CE42-9329-45149033A930}" dt="2022-05-05T12:53:07.065" v="0"/>
          <ac:spMkLst>
            <pc:docMk/>
            <pc:sldMk cId="2383494940" sldId="256"/>
            <ac:spMk id="2" creationId="{1154DFE8-7E94-7D42-8F57-AE1BC6C92109}"/>
          </ac:spMkLst>
        </pc:spChg>
        <pc:spChg chg="del mod">
          <ac:chgData name="Meehan, Conor" userId="f0efb965-348a-45f4-b123-bfc38a018e6c" providerId="ADAL" clId="{AD4EFC51-287C-CE42-9329-45149033A930}" dt="2022-05-05T12:53:16.076" v="3" actId="478"/>
          <ac:spMkLst>
            <pc:docMk/>
            <pc:sldMk cId="2383494940" sldId="256"/>
            <ac:spMk id="5" creationId="{26CE8EEC-4C93-9A46-B61A-ABE206E9BA41}"/>
          </ac:spMkLst>
        </pc:spChg>
        <pc:spChg chg="mod">
          <ac:chgData name="Meehan, Conor" userId="f0efb965-348a-45f4-b123-bfc38a018e6c" providerId="ADAL" clId="{AD4EFC51-287C-CE42-9329-45149033A930}" dt="2022-05-05T12:53:23.979" v="12" actId="20577"/>
          <ac:spMkLst>
            <pc:docMk/>
            <pc:sldMk cId="2383494940" sldId="256"/>
            <ac:spMk id="6" creationId="{CA186570-7106-254D-9DED-7DBE617342D0}"/>
          </ac:spMkLst>
        </pc:spChg>
      </pc:sldChg>
      <pc:sldChg chg="modSp">
        <pc:chgData name="Meehan, Conor" userId="f0efb965-348a-45f4-b123-bfc38a018e6c" providerId="ADAL" clId="{AD4EFC51-287C-CE42-9329-45149033A930}" dt="2022-05-05T12:53:32.100" v="13"/>
        <pc:sldMkLst>
          <pc:docMk/>
          <pc:sldMk cId="3418174511" sldId="262"/>
        </pc:sldMkLst>
        <pc:spChg chg="mod">
          <ac:chgData name="Meehan, Conor" userId="f0efb965-348a-45f4-b123-bfc38a018e6c" providerId="ADAL" clId="{AD4EFC51-287C-CE42-9329-45149033A930}" dt="2022-05-05T12:53:32.100" v="13"/>
          <ac:spMkLst>
            <pc:docMk/>
            <pc:sldMk cId="3418174511" sldId="262"/>
            <ac:spMk id="9" creationId="{236654F0-D29E-AE4F-A966-9762A2AB84EB}"/>
          </ac:spMkLst>
        </pc:spChg>
      </pc:sldChg>
      <pc:sldChg chg="addSp delSp modSp mod">
        <pc:chgData name="Meehan, Conor" userId="f0efb965-348a-45f4-b123-bfc38a018e6c" providerId="ADAL" clId="{AD4EFC51-287C-CE42-9329-45149033A930}" dt="2022-05-05T12:53:55.381" v="21" actId="27636"/>
        <pc:sldMkLst>
          <pc:docMk/>
          <pc:sldMk cId="1912870039" sldId="263"/>
        </pc:sldMkLst>
        <pc:spChg chg="add del mod">
          <ac:chgData name="Meehan, Conor" userId="f0efb965-348a-45f4-b123-bfc38a018e6c" providerId="ADAL" clId="{AD4EFC51-287C-CE42-9329-45149033A930}" dt="2022-05-05T12:53:47.760" v="18"/>
          <ac:spMkLst>
            <pc:docMk/>
            <pc:sldMk cId="1912870039" sldId="263"/>
            <ac:spMk id="3" creationId="{B5C21EC3-A9C4-65B4-0A00-05C5930DE227}"/>
          </ac:spMkLst>
        </pc:spChg>
        <pc:spChg chg="add mod">
          <ac:chgData name="Meehan, Conor" userId="f0efb965-348a-45f4-b123-bfc38a018e6c" providerId="ADAL" clId="{AD4EFC51-287C-CE42-9329-45149033A930}" dt="2022-05-05T12:53:55.381" v="21" actId="27636"/>
          <ac:spMkLst>
            <pc:docMk/>
            <pc:sldMk cId="1912870039" sldId="263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2:53:39.386" v="14"/>
          <ac:spMkLst>
            <pc:docMk/>
            <pc:sldMk cId="1912870039" sldId="263"/>
            <ac:spMk id="8" creationId="{551F150B-CD36-EC43-A80B-C4F967B90C86}"/>
          </ac:spMkLst>
        </pc:spChg>
        <pc:spChg chg="del">
          <ac:chgData name="Meehan, Conor" userId="f0efb965-348a-45f4-b123-bfc38a018e6c" providerId="ADAL" clId="{AD4EFC51-287C-CE42-9329-45149033A930}" dt="2022-05-05T12:53:43.606" v="16" actId="478"/>
          <ac:spMkLst>
            <pc:docMk/>
            <pc:sldMk cId="1912870039" sldId="263"/>
            <ac:spMk id="10" creationId="{C9B340F2-CF2C-FD40-8EA2-87E8B5E236EF}"/>
          </ac:spMkLst>
        </pc:spChg>
        <pc:picChg chg="del">
          <ac:chgData name="Meehan, Conor" userId="f0efb965-348a-45f4-b123-bfc38a018e6c" providerId="ADAL" clId="{AD4EFC51-287C-CE42-9329-45149033A930}" dt="2022-05-05T12:53:40.537" v="15" actId="478"/>
          <ac:picMkLst>
            <pc:docMk/>
            <pc:sldMk cId="1912870039" sldId="263"/>
            <ac:picMk id="11" creationId="{AF3F9829-A33D-9443-80ED-F98333A36783}"/>
          </ac:picMkLst>
        </pc:pic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1927399848" sldId="264"/>
        </pc:sldMkLst>
      </pc:sldChg>
      <pc:sldChg chg="modSp add mod">
        <pc:chgData name="Meehan, Conor" userId="f0efb965-348a-45f4-b123-bfc38a018e6c" providerId="ADAL" clId="{AD4EFC51-287C-CE42-9329-45149033A930}" dt="2022-05-05T12:54:14.328" v="25" actId="27636"/>
        <pc:sldMkLst>
          <pc:docMk/>
          <pc:sldMk cId="4232830738" sldId="264"/>
        </pc:sldMkLst>
        <pc:spChg chg="mod">
          <ac:chgData name="Meehan, Conor" userId="f0efb965-348a-45f4-b123-bfc38a018e6c" providerId="ADAL" clId="{AD4EFC51-287C-CE42-9329-45149033A930}" dt="2022-05-05T12:54:14.328" v="25" actId="27636"/>
          <ac:spMkLst>
            <pc:docMk/>
            <pc:sldMk cId="4232830738" sldId="264"/>
            <ac:spMk id="7" creationId="{9476F7CE-AF6C-7984-376A-C0149550D5D2}"/>
          </ac:spMkLst>
        </pc:spChg>
      </pc:sldChg>
      <pc:sldChg chg="modSp add">
        <pc:chgData name="Meehan, Conor" userId="f0efb965-348a-45f4-b123-bfc38a018e6c" providerId="ADAL" clId="{AD4EFC51-287C-CE42-9329-45149033A930}" dt="2022-05-05T12:54:27" v="28"/>
        <pc:sldMkLst>
          <pc:docMk/>
          <pc:sldMk cId="3668959349" sldId="265"/>
        </pc:sldMkLst>
        <pc:spChg chg="mod">
          <ac:chgData name="Meehan, Conor" userId="f0efb965-348a-45f4-b123-bfc38a018e6c" providerId="ADAL" clId="{AD4EFC51-287C-CE42-9329-45149033A930}" dt="2022-05-05T12:54:23.180" v="27"/>
          <ac:spMkLst>
            <pc:docMk/>
            <pc:sldMk cId="3668959349" sldId="265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2:54:27" v="28"/>
          <ac:spMkLst>
            <pc:docMk/>
            <pc:sldMk cId="3668959349" sldId="265"/>
            <ac:spMk id="8" creationId="{551F150B-CD36-EC43-A80B-C4F967B90C86}"/>
          </ac:spMkLst>
        </pc:sp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3865163696" sldId="265"/>
        </pc:sldMkLst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1097280921" sldId="266"/>
        </pc:sldMkLst>
      </pc:sldChg>
      <pc:sldChg chg="addSp delSp modSp add mod">
        <pc:chgData name="Meehan, Conor" userId="f0efb965-348a-45f4-b123-bfc38a018e6c" providerId="ADAL" clId="{AD4EFC51-287C-CE42-9329-45149033A930}" dt="2022-05-05T12:54:57.057" v="62" actId="1076"/>
        <pc:sldMkLst>
          <pc:docMk/>
          <pc:sldMk cId="2133703639" sldId="266"/>
        </pc:sldMkLst>
        <pc:spChg chg="add del mod">
          <ac:chgData name="Meehan, Conor" userId="f0efb965-348a-45f4-b123-bfc38a018e6c" providerId="ADAL" clId="{AD4EFC51-287C-CE42-9329-45149033A930}" dt="2022-05-05T12:54:47.013" v="59" actId="478"/>
          <ac:spMkLst>
            <pc:docMk/>
            <pc:sldMk cId="2133703639" sldId="266"/>
            <ac:spMk id="4" creationId="{2BB8E57F-466E-B072-5623-629247E545CD}"/>
          </ac:spMkLst>
        </pc:spChg>
        <pc:spChg chg="del">
          <ac:chgData name="Meehan, Conor" userId="f0efb965-348a-45f4-b123-bfc38a018e6c" providerId="ADAL" clId="{AD4EFC51-287C-CE42-9329-45149033A930}" dt="2022-05-05T12:54:45.565" v="58" actId="478"/>
          <ac:spMkLst>
            <pc:docMk/>
            <pc:sldMk cId="2133703639" sldId="266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2:54:43.423" v="57" actId="20577"/>
          <ac:spMkLst>
            <pc:docMk/>
            <pc:sldMk cId="2133703639" sldId="266"/>
            <ac:spMk id="8" creationId="{551F150B-CD36-EC43-A80B-C4F967B90C86}"/>
          </ac:spMkLst>
        </pc:spChg>
        <pc:picChg chg="add mod">
          <ac:chgData name="Meehan, Conor" userId="f0efb965-348a-45f4-b123-bfc38a018e6c" providerId="ADAL" clId="{AD4EFC51-287C-CE42-9329-45149033A930}" dt="2022-05-05T12:54:57.057" v="62" actId="1076"/>
          <ac:picMkLst>
            <pc:docMk/>
            <pc:sldMk cId="2133703639" sldId="266"/>
            <ac:picMk id="9" creationId="{DCC75CE1-A728-F7DD-9767-AFD30F233F3B}"/>
          </ac:picMkLst>
        </pc:pic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842259452" sldId="267"/>
        </pc:sldMkLst>
      </pc:sldChg>
      <pc:sldChg chg="addSp modSp add mod">
        <pc:chgData name="Meehan, Conor" userId="f0efb965-348a-45f4-b123-bfc38a018e6c" providerId="ADAL" clId="{AD4EFC51-287C-CE42-9329-45149033A930}" dt="2022-05-05T12:56:00.462" v="97" actId="20577"/>
        <pc:sldMkLst>
          <pc:docMk/>
          <pc:sldMk cId="2816234006" sldId="267"/>
        </pc:sldMkLst>
        <pc:spChg chg="mod">
          <ac:chgData name="Meehan, Conor" userId="f0efb965-348a-45f4-b123-bfc38a018e6c" providerId="ADAL" clId="{AD4EFC51-287C-CE42-9329-45149033A930}" dt="2022-05-05T12:55:32.954" v="72" actId="14100"/>
          <ac:spMkLst>
            <pc:docMk/>
            <pc:sldMk cId="2816234006" sldId="267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2:56:00.462" v="97" actId="20577"/>
          <ac:spMkLst>
            <pc:docMk/>
            <pc:sldMk cId="2816234006" sldId="267"/>
            <ac:spMk id="8" creationId="{551F150B-CD36-EC43-A80B-C4F967B90C86}"/>
          </ac:spMkLst>
        </pc:spChg>
        <pc:picChg chg="add mod">
          <ac:chgData name="Meehan, Conor" userId="f0efb965-348a-45f4-b123-bfc38a018e6c" providerId="ADAL" clId="{AD4EFC51-287C-CE42-9329-45149033A930}" dt="2022-05-05T12:55:46.071" v="74" actId="1076"/>
          <ac:picMkLst>
            <pc:docMk/>
            <pc:sldMk cId="2816234006" sldId="267"/>
            <ac:picMk id="5" creationId="{D23AC7D6-1628-8725-3A65-DFBBA75717ED}"/>
          </ac:picMkLst>
        </pc:picChg>
        <pc:picChg chg="add mod">
          <ac:chgData name="Meehan, Conor" userId="f0efb965-348a-45f4-b123-bfc38a018e6c" providerId="ADAL" clId="{AD4EFC51-287C-CE42-9329-45149033A930}" dt="2022-05-05T12:55:54.355" v="75" actId="1076"/>
          <ac:picMkLst>
            <pc:docMk/>
            <pc:sldMk cId="2816234006" sldId="267"/>
            <ac:picMk id="6" creationId="{3CFBF18C-C20A-70B6-2B15-C100828474AE}"/>
          </ac:picMkLst>
        </pc:pic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2207535278" sldId="268"/>
        </pc:sldMkLst>
      </pc:sldChg>
      <pc:sldChg chg="modSp add">
        <pc:chgData name="Meehan, Conor" userId="f0efb965-348a-45f4-b123-bfc38a018e6c" providerId="ADAL" clId="{AD4EFC51-287C-CE42-9329-45149033A930}" dt="2022-05-05T12:56:12.704" v="99"/>
        <pc:sldMkLst>
          <pc:docMk/>
          <pc:sldMk cId="4172036000" sldId="268"/>
        </pc:sldMkLst>
        <pc:spChg chg="mod">
          <ac:chgData name="Meehan, Conor" userId="f0efb965-348a-45f4-b123-bfc38a018e6c" providerId="ADAL" clId="{AD4EFC51-287C-CE42-9329-45149033A930}" dt="2022-05-05T12:56:09.088" v="98"/>
          <ac:spMkLst>
            <pc:docMk/>
            <pc:sldMk cId="4172036000" sldId="268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2:56:12.704" v="99"/>
          <ac:spMkLst>
            <pc:docMk/>
            <pc:sldMk cId="4172036000" sldId="268"/>
            <ac:spMk id="8" creationId="{551F150B-CD36-EC43-A80B-C4F967B90C86}"/>
          </ac:spMkLst>
        </pc:sp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1503595700" sldId="269"/>
        </pc:sldMkLst>
      </pc:sldChg>
      <pc:sldChg chg="addSp delSp modSp add mod">
        <pc:chgData name="Meehan, Conor" userId="f0efb965-348a-45f4-b123-bfc38a018e6c" providerId="ADAL" clId="{AD4EFC51-287C-CE42-9329-45149033A930}" dt="2022-05-05T12:56:32.757" v="104" actId="1076"/>
        <pc:sldMkLst>
          <pc:docMk/>
          <pc:sldMk cId="1752793025" sldId="269"/>
        </pc:sldMkLst>
        <pc:spChg chg="add del mod">
          <ac:chgData name="Meehan, Conor" userId="f0efb965-348a-45f4-b123-bfc38a018e6c" providerId="ADAL" clId="{AD4EFC51-287C-CE42-9329-45149033A930}" dt="2022-05-05T12:56:25.957" v="102" actId="478"/>
          <ac:spMkLst>
            <pc:docMk/>
            <pc:sldMk cId="1752793025" sldId="269"/>
            <ac:spMk id="4" creationId="{9628AD8C-9AD5-7581-616C-076985653A45}"/>
          </ac:spMkLst>
        </pc:spChg>
        <pc:spChg chg="del">
          <ac:chgData name="Meehan, Conor" userId="f0efb965-348a-45f4-b123-bfc38a018e6c" providerId="ADAL" clId="{AD4EFC51-287C-CE42-9329-45149033A930}" dt="2022-05-05T12:56:24.073" v="101" actId="478"/>
          <ac:spMkLst>
            <pc:docMk/>
            <pc:sldMk cId="1752793025" sldId="269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2:56:21.396" v="100"/>
          <ac:spMkLst>
            <pc:docMk/>
            <pc:sldMk cId="1752793025" sldId="269"/>
            <ac:spMk id="8" creationId="{551F150B-CD36-EC43-A80B-C4F967B90C86}"/>
          </ac:spMkLst>
        </pc:spChg>
        <pc:picChg chg="add mod">
          <ac:chgData name="Meehan, Conor" userId="f0efb965-348a-45f4-b123-bfc38a018e6c" providerId="ADAL" clId="{AD4EFC51-287C-CE42-9329-45149033A930}" dt="2022-05-05T12:56:32.757" v="104" actId="1076"/>
          <ac:picMkLst>
            <pc:docMk/>
            <pc:sldMk cId="1752793025" sldId="269"/>
            <ac:picMk id="9" creationId="{D395B249-64F9-6A58-38E0-930967DB301C}"/>
          </ac:picMkLst>
        </pc:picChg>
      </pc:sldChg>
      <pc:sldChg chg="modSp add mod">
        <pc:chgData name="Meehan, Conor" userId="f0efb965-348a-45f4-b123-bfc38a018e6c" providerId="ADAL" clId="{AD4EFC51-287C-CE42-9329-45149033A930}" dt="2022-05-05T12:57:11.970" v="117"/>
        <pc:sldMkLst>
          <pc:docMk/>
          <pc:sldMk cId="1668567106" sldId="270"/>
        </pc:sldMkLst>
        <pc:spChg chg="mod">
          <ac:chgData name="Meehan, Conor" userId="f0efb965-348a-45f4-b123-bfc38a018e6c" providerId="ADAL" clId="{AD4EFC51-287C-CE42-9329-45149033A930}" dt="2022-05-05T12:57:08.141" v="116" actId="27636"/>
          <ac:spMkLst>
            <pc:docMk/>
            <pc:sldMk cId="1668567106" sldId="270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2:57:11.970" v="117"/>
          <ac:spMkLst>
            <pc:docMk/>
            <pc:sldMk cId="1668567106" sldId="270"/>
            <ac:spMk id="8" creationId="{551F150B-CD36-EC43-A80B-C4F967B90C86}"/>
          </ac:spMkLst>
        </pc:sp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3929691312" sldId="270"/>
        </pc:sldMkLst>
      </pc:sldChg>
      <pc:sldChg chg="add del">
        <pc:chgData name="Meehan, Conor" userId="f0efb965-348a-45f4-b123-bfc38a018e6c" providerId="ADAL" clId="{AD4EFC51-287C-CE42-9329-45149033A930}" dt="2022-05-05T12:57:37.064" v="122" actId="2696"/>
        <pc:sldMkLst>
          <pc:docMk/>
          <pc:sldMk cId="1656435235" sldId="271"/>
        </pc:sldMkLst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1693720346" sldId="271"/>
        </pc:sldMkLst>
      </pc:sldChg>
      <pc:sldChg chg="addSp delSp modSp add mod">
        <pc:chgData name="Meehan, Conor" userId="f0efb965-348a-45f4-b123-bfc38a018e6c" providerId="ADAL" clId="{AD4EFC51-287C-CE42-9329-45149033A930}" dt="2022-05-05T12:57:40.977" v="123"/>
        <pc:sldMkLst>
          <pc:docMk/>
          <pc:sldMk cId="2149494103" sldId="272"/>
        </pc:sldMkLst>
        <pc:spChg chg="add del mod">
          <ac:chgData name="Meehan, Conor" userId="f0efb965-348a-45f4-b123-bfc38a018e6c" providerId="ADAL" clId="{AD4EFC51-287C-CE42-9329-45149033A930}" dt="2022-05-05T12:57:24.757" v="119" actId="478"/>
          <ac:spMkLst>
            <pc:docMk/>
            <pc:sldMk cId="2149494103" sldId="272"/>
            <ac:spMk id="4" creationId="{C081C0C6-ACEB-EF55-750E-2D9934CE0825}"/>
          </ac:spMkLst>
        </pc:spChg>
        <pc:spChg chg="del">
          <ac:chgData name="Meehan, Conor" userId="f0efb965-348a-45f4-b123-bfc38a018e6c" providerId="ADAL" clId="{AD4EFC51-287C-CE42-9329-45149033A930}" dt="2022-05-05T12:57:23.141" v="118" actId="478"/>
          <ac:spMkLst>
            <pc:docMk/>
            <pc:sldMk cId="2149494103" sldId="272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2:57:40.977" v="123"/>
          <ac:spMkLst>
            <pc:docMk/>
            <pc:sldMk cId="2149494103" sldId="272"/>
            <ac:spMk id="8" creationId="{551F150B-CD36-EC43-A80B-C4F967B90C86}"/>
          </ac:spMkLst>
        </pc:spChg>
        <pc:picChg chg="add mod">
          <ac:chgData name="Meehan, Conor" userId="f0efb965-348a-45f4-b123-bfc38a018e6c" providerId="ADAL" clId="{AD4EFC51-287C-CE42-9329-45149033A930}" dt="2022-05-05T12:57:28.187" v="121" actId="1076"/>
          <ac:picMkLst>
            <pc:docMk/>
            <pc:sldMk cId="2149494103" sldId="272"/>
            <ac:picMk id="9" creationId="{AE0EC58B-59FE-E40A-2EDE-3497A5E3178F}"/>
          </ac:picMkLst>
        </pc:pic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4068256775" sldId="272"/>
        </pc:sldMkLst>
      </pc:sldChg>
      <pc:sldChg chg="modSp add">
        <pc:chgData name="Meehan, Conor" userId="f0efb965-348a-45f4-b123-bfc38a018e6c" providerId="ADAL" clId="{AD4EFC51-287C-CE42-9329-45149033A930}" dt="2022-05-05T13:01:57.248" v="125"/>
        <pc:sldMkLst>
          <pc:docMk/>
          <pc:sldMk cId="1076808467" sldId="273"/>
        </pc:sldMkLst>
        <pc:spChg chg="mod">
          <ac:chgData name="Meehan, Conor" userId="f0efb965-348a-45f4-b123-bfc38a018e6c" providerId="ADAL" clId="{AD4EFC51-287C-CE42-9329-45149033A930}" dt="2022-05-05T13:01:53.387" v="124"/>
          <ac:spMkLst>
            <pc:docMk/>
            <pc:sldMk cId="1076808467" sldId="273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01:57.248" v="125"/>
          <ac:spMkLst>
            <pc:docMk/>
            <pc:sldMk cId="1076808467" sldId="273"/>
            <ac:spMk id="8" creationId="{551F150B-CD36-EC43-A80B-C4F967B90C86}"/>
          </ac:spMkLst>
        </pc:sp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2849142032" sldId="273"/>
        </pc:sldMkLst>
      </pc:sldChg>
      <pc:sldChg chg="addSp delSp modSp add mod">
        <pc:chgData name="Meehan, Conor" userId="f0efb965-348a-45f4-b123-bfc38a018e6c" providerId="ADAL" clId="{AD4EFC51-287C-CE42-9329-45149033A930}" dt="2022-05-05T13:02:13.556" v="136" actId="20577"/>
        <pc:sldMkLst>
          <pc:docMk/>
          <pc:sldMk cId="1069472505" sldId="274"/>
        </pc:sldMkLst>
        <pc:spChg chg="add del mod">
          <ac:chgData name="Meehan, Conor" userId="f0efb965-348a-45f4-b123-bfc38a018e6c" providerId="ADAL" clId="{AD4EFC51-287C-CE42-9329-45149033A930}" dt="2022-05-05T13:02:06.455" v="127" actId="478"/>
          <ac:spMkLst>
            <pc:docMk/>
            <pc:sldMk cId="1069472505" sldId="274"/>
            <ac:spMk id="4" creationId="{E47BA19C-2488-CEB2-EA61-84CAA1A89AA4}"/>
          </ac:spMkLst>
        </pc:spChg>
        <pc:spChg chg="del">
          <ac:chgData name="Meehan, Conor" userId="f0efb965-348a-45f4-b123-bfc38a018e6c" providerId="ADAL" clId="{AD4EFC51-287C-CE42-9329-45149033A930}" dt="2022-05-05T13:02:05.014" v="126" actId="478"/>
          <ac:spMkLst>
            <pc:docMk/>
            <pc:sldMk cId="1069472505" sldId="274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02:13.556" v="136" actId="20577"/>
          <ac:spMkLst>
            <pc:docMk/>
            <pc:sldMk cId="1069472505" sldId="274"/>
            <ac:spMk id="8" creationId="{551F150B-CD36-EC43-A80B-C4F967B90C86}"/>
          </ac:spMkLst>
        </pc:spChg>
        <pc:picChg chg="add mod">
          <ac:chgData name="Meehan, Conor" userId="f0efb965-348a-45f4-b123-bfc38a018e6c" providerId="ADAL" clId="{AD4EFC51-287C-CE42-9329-45149033A930}" dt="2022-05-05T13:02:11.206" v="129" actId="1076"/>
          <ac:picMkLst>
            <pc:docMk/>
            <pc:sldMk cId="1069472505" sldId="274"/>
            <ac:picMk id="9" creationId="{A79E5CA0-6555-31D4-43E7-2E23E8D58947}"/>
          </ac:picMkLst>
        </pc:pic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2288855060" sldId="274"/>
        </pc:sldMkLst>
      </pc:sldChg>
      <pc:sldChg chg="modSp add mod">
        <pc:chgData name="Meehan, Conor" userId="f0efb965-348a-45f4-b123-bfc38a018e6c" providerId="ADAL" clId="{AD4EFC51-287C-CE42-9329-45149033A930}" dt="2022-05-05T13:02:24.433" v="139"/>
        <pc:sldMkLst>
          <pc:docMk/>
          <pc:sldMk cId="3062833232" sldId="275"/>
        </pc:sldMkLst>
        <pc:spChg chg="mod">
          <ac:chgData name="Meehan, Conor" userId="f0efb965-348a-45f4-b123-bfc38a018e6c" providerId="ADAL" clId="{AD4EFC51-287C-CE42-9329-45149033A930}" dt="2022-05-05T13:02:19.415" v="138" actId="27636"/>
          <ac:spMkLst>
            <pc:docMk/>
            <pc:sldMk cId="3062833232" sldId="275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02:24.433" v="139"/>
          <ac:spMkLst>
            <pc:docMk/>
            <pc:sldMk cId="3062833232" sldId="275"/>
            <ac:spMk id="8" creationId="{551F150B-CD36-EC43-A80B-C4F967B90C86}"/>
          </ac:spMkLst>
        </pc:spChg>
      </pc:sldChg>
      <pc:sldChg chg="modSp add mod">
        <pc:chgData name="Meehan, Conor" userId="f0efb965-348a-45f4-b123-bfc38a018e6c" providerId="ADAL" clId="{AD4EFC51-287C-CE42-9329-45149033A930}" dt="2022-05-05T13:04:14.051" v="195"/>
        <pc:sldMkLst>
          <pc:docMk/>
          <pc:sldMk cId="133392737" sldId="276"/>
        </pc:sldMkLst>
        <pc:spChg chg="mod">
          <ac:chgData name="Meehan, Conor" userId="f0efb965-348a-45f4-b123-bfc38a018e6c" providerId="ADAL" clId="{AD4EFC51-287C-CE42-9329-45149033A930}" dt="2022-05-05T13:04:14.051" v="195"/>
          <ac:spMkLst>
            <pc:docMk/>
            <pc:sldMk cId="133392737" sldId="276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03:37.068" v="194"/>
          <ac:spMkLst>
            <pc:docMk/>
            <pc:sldMk cId="133392737" sldId="276"/>
            <ac:spMk id="8" creationId="{551F150B-CD36-EC43-A80B-C4F967B90C86}"/>
          </ac:spMkLst>
        </pc:spChg>
      </pc:sldChg>
      <pc:sldChg chg="modSp add">
        <pc:chgData name="Meehan, Conor" userId="f0efb965-348a-45f4-b123-bfc38a018e6c" providerId="ADAL" clId="{AD4EFC51-287C-CE42-9329-45149033A930}" dt="2022-05-05T13:04:23.569" v="197"/>
        <pc:sldMkLst>
          <pc:docMk/>
          <pc:sldMk cId="1470917171" sldId="277"/>
        </pc:sldMkLst>
        <pc:spChg chg="mod">
          <ac:chgData name="Meehan, Conor" userId="f0efb965-348a-45f4-b123-bfc38a018e6c" providerId="ADAL" clId="{AD4EFC51-287C-CE42-9329-45149033A930}" dt="2022-05-05T13:04:19.825" v="196"/>
          <ac:spMkLst>
            <pc:docMk/>
            <pc:sldMk cId="1470917171" sldId="277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04:23.569" v="197"/>
          <ac:spMkLst>
            <pc:docMk/>
            <pc:sldMk cId="1470917171" sldId="277"/>
            <ac:spMk id="8" creationId="{551F150B-CD36-EC43-A80B-C4F967B90C86}"/>
          </ac:spMkLst>
        </pc:spChg>
      </pc:sldChg>
      <pc:sldChg chg="addSp delSp modSp add mod">
        <pc:chgData name="Meehan, Conor" userId="f0efb965-348a-45f4-b123-bfc38a018e6c" providerId="ADAL" clId="{AD4EFC51-287C-CE42-9329-45149033A930}" dt="2022-05-05T13:04:47.315" v="202"/>
        <pc:sldMkLst>
          <pc:docMk/>
          <pc:sldMk cId="3476374943" sldId="278"/>
        </pc:sldMkLst>
        <pc:spChg chg="add del mod">
          <ac:chgData name="Meehan, Conor" userId="f0efb965-348a-45f4-b123-bfc38a018e6c" providerId="ADAL" clId="{AD4EFC51-287C-CE42-9329-45149033A930}" dt="2022-05-05T13:04:36.841" v="199" actId="478"/>
          <ac:spMkLst>
            <pc:docMk/>
            <pc:sldMk cId="3476374943" sldId="278"/>
            <ac:spMk id="4" creationId="{BA4F2F21-2BB5-DF0C-52AE-AE373D60115B}"/>
          </ac:spMkLst>
        </pc:spChg>
        <pc:spChg chg="del">
          <ac:chgData name="Meehan, Conor" userId="f0efb965-348a-45f4-b123-bfc38a018e6c" providerId="ADAL" clId="{AD4EFC51-287C-CE42-9329-45149033A930}" dt="2022-05-05T13:04:35.357" v="198" actId="478"/>
          <ac:spMkLst>
            <pc:docMk/>
            <pc:sldMk cId="3476374943" sldId="278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04:47.315" v="202"/>
          <ac:spMkLst>
            <pc:docMk/>
            <pc:sldMk cId="3476374943" sldId="278"/>
            <ac:spMk id="8" creationId="{551F150B-CD36-EC43-A80B-C4F967B90C86}"/>
          </ac:spMkLst>
        </pc:spChg>
        <pc:spChg chg="add mod">
          <ac:chgData name="Meehan, Conor" userId="f0efb965-348a-45f4-b123-bfc38a018e6c" providerId="ADAL" clId="{AD4EFC51-287C-CE42-9329-45149033A930}" dt="2022-05-05T13:04:43.653" v="201" actId="1076"/>
          <ac:spMkLst>
            <pc:docMk/>
            <pc:sldMk cId="3476374943" sldId="278"/>
            <ac:spMk id="9" creationId="{DFA8ED84-9084-6031-616C-1A42C3B1A01E}"/>
          </ac:spMkLst>
        </pc:spChg>
        <pc:spChg chg="add mod">
          <ac:chgData name="Meehan, Conor" userId="f0efb965-348a-45f4-b123-bfc38a018e6c" providerId="ADAL" clId="{AD4EFC51-287C-CE42-9329-45149033A930}" dt="2022-05-05T13:04:43.653" v="201" actId="1076"/>
          <ac:spMkLst>
            <pc:docMk/>
            <pc:sldMk cId="3476374943" sldId="278"/>
            <ac:spMk id="10" creationId="{21392DD9-D20A-2846-0A53-06206FCD2991}"/>
          </ac:spMkLst>
        </pc:spChg>
      </pc:sldChg>
      <pc:sldChg chg="addSp modSp add mod">
        <pc:chgData name="Meehan, Conor" userId="f0efb965-348a-45f4-b123-bfc38a018e6c" providerId="ADAL" clId="{AD4EFC51-287C-CE42-9329-45149033A930}" dt="2022-05-09T13:51:18.276" v="540" actId="27636"/>
        <pc:sldMkLst>
          <pc:docMk/>
          <pc:sldMk cId="170483390" sldId="279"/>
        </pc:sldMkLst>
        <pc:spChg chg="mod">
          <ac:chgData name="Meehan, Conor" userId="f0efb965-348a-45f4-b123-bfc38a018e6c" providerId="ADAL" clId="{AD4EFC51-287C-CE42-9329-45149033A930}" dt="2022-05-09T13:51:18.276" v="540" actId="27636"/>
          <ac:spMkLst>
            <pc:docMk/>
            <pc:sldMk cId="170483390" sldId="279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04:59.089" v="204"/>
          <ac:spMkLst>
            <pc:docMk/>
            <pc:sldMk cId="170483390" sldId="279"/>
            <ac:spMk id="8" creationId="{551F150B-CD36-EC43-A80B-C4F967B90C86}"/>
          </ac:spMkLst>
        </pc:spChg>
        <pc:picChg chg="add mod">
          <ac:chgData name="Meehan, Conor" userId="f0efb965-348a-45f4-b123-bfc38a018e6c" providerId="ADAL" clId="{AD4EFC51-287C-CE42-9329-45149033A930}" dt="2022-05-05T13:05:12.867" v="210" actId="1076"/>
          <ac:picMkLst>
            <pc:docMk/>
            <pc:sldMk cId="170483390" sldId="279"/>
            <ac:picMk id="5" creationId="{ED7B7085-2698-50DB-2987-DDA156C18D4A}"/>
          </ac:picMkLst>
        </pc:picChg>
      </pc:sldChg>
      <pc:sldChg chg="modSp add mod">
        <pc:chgData name="Meehan, Conor" userId="f0efb965-348a-45f4-b123-bfc38a018e6c" providerId="ADAL" clId="{AD4EFC51-287C-CE42-9329-45149033A930}" dt="2022-05-05T13:05:34.703" v="225"/>
        <pc:sldMkLst>
          <pc:docMk/>
          <pc:sldMk cId="2520948877" sldId="280"/>
        </pc:sldMkLst>
        <pc:spChg chg="mod">
          <ac:chgData name="Meehan, Conor" userId="f0efb965-348a-45f4-b123-bfc38a018e6c" providerId="ADAL" clId="{AD4EFC51-287C-CE42-9329-45149033A930}" dt="2022-05-05T13:05:30.829" v="224" actId="27636"/>
          <ac:spMkLst>
            <pc:docMk/>
            <pc:sldMk cId="2520948877" sldId="280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05:34.703" v="225"/>
          <ac:spMkLst>
            <pc:docMk/>
            <pc:sldMk cId="2520948877" sldId="280"/>
            <ac:spMk id="8" creationId="{551F150B-CD36-EC43-A80B-C4F967B90C86}"/>
          </ac:spMkLst>
        </pc:spChg>
      </pc:sldChg>
      <pc:sldChg chg="addSp delSp modSp add mod">
        <pc:chgData name="Meehan, Conor" userId="f0efb965-348a-45f4-b123-bfc38a018e6c" providerId="ADAL" clId="{AD4EFC51-287C-CE42-9329-45149033A930}" dt="2022-05-05T12:55:17.337" v="69" actId="1076"/>
        <pc:sldMkLst>
          <pc:docMk/>
          <pc:sldMk cId="801467048" sldId="281"/>
        </pc:sldMkLst>
        <pc:picChg chg="add mod">
          <ac:chgData name="Meehan, Conor" userId="f0efb965-348a-45f4-b123-bfc38a018e6c" providerId="ADAL" clId="{AD4EFC51-287C-CE42-9329-45149033A930}" dt="2022-05-05T12:55:17.337" v="69" actId="1076"/>
          <ac:picMkLst>
            <pc:docMk/>
            <pc:sldMk cId="801467048" sldId="281"/>
            <ac:picMk id="5" creationId="{0BDFB1A3-78A7-654B-C4F2-2AE3D1D31194}"/>
          </ac:picMkLst>
        </pc:picChg>
        <pc:picChg chg="del">
          <ac:chgData name="Meehan, Conor" userId="f0efb965-348a-45f4-b123-bfc38a018e6c" providerId="ADAL" clId="{AD4EFC51-287C-CE42-9329-45149033A930}" dt="2022-05-05T12:55:04.425" v="64" actId="478"/>
          <ac:picMkLst>
            <pc:docMk/>
            <pc:sldMk cId="801467048" sldId="281"/>
            <ac:picMk id="9" creationId="{DCC75CE1-A728-F7DD-9767-AFD30F233F3B}"/>
          </ac:picMkLst>
        </pc:picChg>
      </pc:sldChg>
      <pc:sldChg chg="modSp add del mod">
        <pc:chgData name="Meehan, Conor" userId="f0efb965-348a-45f4-b123-bfc38a018e6c" providerId="ADAL" clId="{AD4EFC51-287C-CE42-9329-45149033A930}" dt="2022-05-05T12:55:18.939" v="70" actId="2696"/>
        <pc:sldMkLst>
          <pc:docMk/>
          <pc:sldMk cId="833451786" sldId="282"/>
        </pc:sldMkLst>
        <pc:picChg chg="mod">
          <ac:chgData name="Meehan, Conor" userId="f0efb965-348a-45f4-b123-bfc38a018e6c" providerId="ADAL" clId="{AD4EFC51-287C-CE42-9329-45149033A930}" dt="2022-05-05T12:55:07.729" v="67" actId="1076"/>
          <ac:picMkLst>
            <pc:docMk/>
            <pc:sldMk cId="833451786" sldId="282"/>
            <ac:picMk id="9" creationId="{DCC75CE1-A728-F7DD-9767-AFD30F233F3B}"/>
          </ac:picMkLst>
        </pc:picChg>
      </pc:sldChg>
      <pc:sldChg chg="addSp delSp modSp add mod">
        <pc:chgData name="Meehan, Conor" userId="f0efb965-348a-45f4-b123-bfc38a018e6c" providerId="ADAL" clId="{AD4EFC51-287C-CE42-9329-45149033A930}" dt="2022-05-05T12:56:52.335" v="110"/>
        <pc:sldMkLst>
          <pc:docMk/>
          <pc:sldMk cId="2901129035" sldId="282"/>
        </pc:sldMkLst>
        <pc:picChg chg="add mod">
          <ac:chgData name="Meehan, Conor" userId="f0efb965-348a-45f4-b123-bfc38a018e6c" providerId="ADAL" clId="{AD4EFC51-287C-CE42-9329-45149033A930}" dt="2022-05-05T12:56:46.655" v="108" actId="1076"/>
          <ac:picMkLst>
            <pc:docMk/>
            <pc:sldMk cId="2901129035" sldId="282"/>
            <ac:picMk id="5" creationId="{E5674FDD-E9AE-4FF9-5AFA-11572A5B27F4}"/>
          </ac:picMkLst>
        </pc:picChg>
        <pc:picChg chg="add del mod">
          <ac:chgData name="Meehan, Conor" userId="f0efb965-348a-45f4-b123-bfc38a018e6c" providerId="ADAL" clId="{AD4EFC51-287C-CE42-9329-45149033A930}" dt="2022-05-05T12:56:52.335" v="110"/>
          <ac:picMkLst>
            <pc:docMk/>
            <pc:sldMk cId="2901129035" sldId="282"/>
            <ac:picMk id="6" creationId="{6FF56DA1-F29F-8F32-641D-E8B5027F0C81}"/>
          </ac:picMkLst>
        </pc:picChg>
        <pc:picChg chg="del">
          <ac:chgData name="Meehan, Conor" userId="f0efb965-348a-45f4-b123-bfc38a018e6c" providerId="ADAL" clId="{AD4EFC51-287C-CE42-9329-45149033A930}" dt="2022-05-05T12:56:41.273" v="106" actId="478"/>
          <ac:picMkLst>
            <pc:docMk/>
            <pc:sldMk cId="2901129035" sldId="282"/>
            <ac:picMk id="9" creationId="{D395B249-64F9-6A58-38E0-930967DB301C}"/>
          </ac:picMkLst>
        </pc:picChg>
      </pc:sldChg>
      <pc:sldChg chg="addSp delSp modSp add mod">
        <pc:chgData name="Meehan, Conor" userId="f0efb965-348a-45f4-b123-bfc38a018e6c" providerId="ADAL" clId="{AD4EFC51-287C-CE42-9329-45149033A930}" dt="2022-05-05T12:57:01.310" v="114" actId="1076"/>
        <pc:sldMkLst>
          <pc:docMk/>
          <pc:sldMk cId="8925323" sldId="283"/>
        </pc:sldMkLst>
        <pc:picChg chg="del">
          <ac:chgData name="Meehan, Conor" userId="f0efb965-348a-45f4-b123-bfc38a018e6c" providerId="ADAL" clId="{AD4EFC51-287C-CE42-9329-45149033A930}" dt="2022-05-05T12:56:56.713" v="112" actId="478"/>
          <ac:picMkLst>
            <pc:docMk/>
            <pc:sldMk cId="8925323" sldId="283"/>
            <ac:picMk id="5" creationId="{E5674FDD-E9AE-4FF9-5AFA-11572A5B27F4}"/>
          </ac:picMkLst>
        </pc:picChg>
        <pc:picChg chg="add mod">
          <ac:chgData name="Meehan, Conor" userId="f0efb965-348a-45f4-b123-bfc38a018e6c" providerId="ADAL" clId="{AD4EFC51-287C-CE42-9329-45149033A930}" dt="2022-05-05T12:57:01.310" v="114" actId="1076"/>
          <ac:picMkLst>
            <pc:docMk/>
            <pc:sldMk cId="8925323" sldId="283"/>
            <ac:picMk id="6" creationId="{4D01FCA6-C5C2-8BA8-D3F5-B671E27B4940}"/>
          </ac:picMkLst>
        </pc:picChg>
      </pc:sldChg>
      <pc:sldChg chg="modSp add del mod">
        <pc:chgData name="Meehan, Conor" userId="f0efb965-348a-45f4-b123-bfc38a018e6c" providerId="ADAL" clId="{AD4EFC51-287C-CE42-9329-45149033A930}" dt="2022-05-05T13:06:22.837" v="234" actId="20577"/>
        <pc:sldMkLst>
          <pc:docMk/>
          <pc:sldMk cId="918799015" sldId="295"/>
        </pc:sldMkLst>
        <pc:spChg chg="mod">
          <ac:chgData name="Meehan, Conor" userId="f0efb965-348a-45f4-b123-bfc38a018e6c" providerId="ADAL" clId="{AD4EFC51-287C-CE42-9329-45149033A930}" dt="2022-05-05T13:06:22.837" v="234" actId="20577"/>
          <ac:spMkLst>
            <pc:docMk/>
            <pc:sldMk cId="918799015" sldId="295"/>
            <ac:spMk id="2" creationId="{1154DFE8-7E94-7D42-8F57-AE1BC6C92109}"/>
          </ac:spMkLst>
        </pc:spChg>
        <pc:spChg chg="mod">
          <ac:chgData name="Meehan, Conor" userId="f0efb965-348a-45f4-b123-bfc38a018e6c" providerId="ADAL" clId="{AD4EFC51-287C-CE42-9329-45149033A930}" dt="2022-05-05T13:03:04.850" v="171" actId="20577"/>
          <ac:spMkLst>
            <pc:docMk/>
            <pc:sldMk cId="918799015" sldId="295"/>
            <ac:spMk id="3" creationId="{F73AF5A6-D9A1-8040-9178-2C1B7AADEEA2}"/>
          </ac:spMkLst>
        </pc:sp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1037215417" sldId="296"/>
        </pc:sldMkLst>
      </pc:sldChg>
      <pc:sldChg chg="modSp add mod">
        <pc:chgData name="Meehan, Conor" userId="f0efb965-348a-45f4-b123-bfc38a018e6c" providerId="ADAL" clId="{AD4EFC51-287C-CE42-9329-45149033A930}" dt="2022-05-05T13:05:46.466" v="228"/>
        <pc:sldMkLst>
          <pc:docMk/>
          <pc:sldMk cId="3134242365" sldId="296"/>
        </pc:sldMkLst>
        <pc:spChg chg="mod">
          <ac:chgData name="Meehan, Conor" userId="f0efb965-348a-45f4-b123-bfc38a018e6c" providerId="ADAL" clId="{AD4EFC51-287C-CE42-9329-45149033A930}" dt="2022-05-05T13:05:42.589" v="227" actId="27636"/>
          <ac:spMkLst>
            <pc:docMk/>
            <pc:sldMk cId="3134242365" sldId="296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05:46.466" v="228"/>
          <ac:spMkLst>
            <pc:docMk/>
            <pc:sldMk cId="3134242365" sldId="296"/>
            <ac:spMk id="8" creationId="{551F150B-CD36-EC43-A80B-C4F967B90C86}"/>
          </ac:spMkLst>
        </pc:spChg>
      </pc:sldChg>
      <pc:sldChg chg="modSp add mod">
        <pc:chgData name="Meehan, Conor" userId="f0efb965-348a-45f4-b123-bfc38a018e6c" providerId="ADAL" clId="{AD4EFC51-287C-CE42-9329-45149033A930}" dt="2022-05-05T13:05:58.404" v="231"/>
        <pc:sldMkLst>
          <pc:docMk/>
          <pc:sldMk cId="3344213458" sldId="297"/>
        </pc:sldMkLst>
        <pc:spChg chg="mod">
          <ac:chgData name="Meehan, Conor" userId="f0efb965-348a-45f4-b123-bfc38a018e6c" providerId="ADAL" clId="{AD4EFC51-287C-CE42-9329-45149033A930}" dt="2022-05-05T13:05:54.349" v="230" actId="27636"/>
          <ac:spMkLst>
            <pc:docMk/>
            <pc:sldMk cId="3344213458" sldId="297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05:58.404" v="231"/>
          <ac:spMkLst>
            <pc:docMk/>
            <pc:sldMk cId="3344213458" sldId="297"/>
            <ac:spMk id="8" creationId="{551F150B-CD36-EC43-A80B-C4F967B90C86}"/>
          </ac:spMkLst>
        </pc:sp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4264370381" sldId="297"/>
        </pc:sldMkLst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994455958" sldId="298"/>
        </pc:sldMkLst>
      </pc:sldChg>
      <pc:sldChg chg="addSp delSp modSp add mod">
        <pc:chgData name="Meehan, Conor" userId="f0efb965-348a-45f4-b123-bfc38a018e6c" providerId="ADAL" clId="{AD4EFC51-287C-CE42-9329-45149033A930}" dt="2022-05-05T13:32:24.458" v="281" actId="1076"/>
        <pc:sldMkLst>
          <pc:docMk/>
          <pc:sldMk cId="3550525345" sldId="298"/>
        </pc:sldMkLst>
        <pc:spChg chg="add del mod">
          <ac:chgData name="Meehan, Conor" userId="f0efb965-348a-45f4-b123-bfc38a018e6c" providerId="ADAL" clId="{AD4EFC51-287C-CE42-9329-45149033A930}" dt="2022-05-05T13:06:41.350" v="237" actId="478"/>
          <ac:spMkLst>
            <pc:docMk/>
            <pc:sldMk cId="3550525345" sldId="298"/>
            <ac:spMk id="4" creationId="{9F549EB6-D7F3-CB80-CE59-EC6FAC81F0B0}"/>
          </ac:spMkLst>
        </pc:spChg>
        <pc:spChg chg="add mod">
          <ac:chgData name="Meehan, Conor" userId="f0efb965-348a-45f4-b123-bfc38a018e6c" providerId="ADAL" clId="{AD4EFC51-287C-CE42-9329-45149033A930}" dt="2022-05-05T13:32:24.458" v="281" actId="1076"/>
          <ac:spMkLst>
            <pc:docMk/>
            <pc:sldMk cId="3550525345" sldId="298"/>
            <ac:spMk id="5" creationId="{A8EF2505-760F-92E6-5AB8-B126CB38C3DB}"/>
          </ac:spMkLst>
        </pc:spChg>
        <pc:spChg chg="del">
          <ac:chgData name="Meehan, Conor" userId="f0efb965-348a-45f4-b123-bfc38a018e6c" providerId="ADAL" clId="{AD4EFC51-287C-CE42-9329-45149033A930}" dt="2022-05-05T13:06:38.488" v="236" actId="478"/>
          <ac:spMkLst>
            <pc:docMk/>
            <pc:sldMk cId="3550525345" sldId="298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06:30.967" v="235"/>
          <ac:spMkLst>
            <pc:docMk/>
            <pc:sldMk cId="3550525345" sldId="298"/>
            <ac:spMk id="8" creationId="{551F150B-CD36-EC43-A80B-C4F967B90C86}"/>
          </ac:spMkLst>
        </pc:spChg>
        <pc:picChg chg="add mod">
          <ac:chgData name="Meehan, Conor" userId="f0efb965-348a-45f4-b123-bfc38a018e6c" providerId="ADAL" clId="{AD4EFC51-287C-CE42-9329-45149033A930}" dt="2022-05-05T13:06:46.900" v="239" actId="1076"/>
          <ac:picMkLst>
            <pc:docMk/>
            <pc:sldMk cId="3550525345" sldId="298"/>
            <ac:picMk id="9" creationId="{77BED758-15E9-3458-A00A-6D4C94CD0602}"/>
          </ac:picMkLst>
        </pc:picChg>
      </pc:sldChg>
      <pc:sldChg chg="addSp modSp add mod">
        <pc:chgData name="Meehan, Conor" userId="f0efb965-348a-45f4-b123-bfc38a018e6c" providerId="ADAL" clId="{AD4EFC51-287C-CE42-9329-45149033A930}" dt="2022-05-05T13:32:50.303" v="287"/>
        <pc:sldMkLst>
          <pc:docMk/>
          <pc:sldMk cId="2889770906" sldId="299"/>
        </pc:sldMkLst>
        <pc:spChg chg="add mod">
          <ac:chgData name="Meehan, Conor" userId="f0efb965-348a-45f4-b123-bfc38a018e6c" providerId="ADAL" clId="{AD4EFC51-287C-CE42-9329-45149033A930}" dt="2022-05-05T13:32:46.679" v="286" actId="1076"/>
          <ac:spMkLst>
            <pc:docMk/>
            <pc:sldMk cId="2889770906" sldId="299"/>
            <ac:spMk id="6" creationId="{081443DE-C5B5-3DBF-3ACF-9937BF12F04A}"/>
          </ac:spMkLst>
        </pc:spChg>
        <pc:spChg chg="mod">
          <ac:chgData name="Meehan, Conor" userId="f0efb965-348a-45f4-b123-bfc38a018e6c" providerId="ADAL" clId="{AD4EFC51-287C-CE42-9329-45149033A930}" dt="2022-05-05T13:32:34.100" v="282"/>
          <ac:spMkLst>
            <pc:docMk/>
            <pc:sldMk cId="2889770906" sldId="299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32:50.303" v="287"/>
          <ac:spMkLst>
            <pc:docMk/>
            <pc:sldMk cId="2889770906" sldId="299"/>
            <ac:spMk id="8" creationId="{551F150B-CD36-EC43-A80B-C4F967B90C86}"/>
          </ac:spMkLst>
        </pc:spChg>
        <pc:picChg chg="add mod">
          <ac:chgData name="Meehan, Conor" userId="f0efb965-348a-45f4-b123-bfc38a018e6c" providerId="ADAL" clId="{AD4EFC51-287C-CE42-9329-45149033A930}" dt="2022-05-05T13:32:40.010" v="284" actId="1076"/>
          <ac:picMkLst>
            <pc:docMk/>
            <pc:sldMk cId="2889770906" sldId="299"/>
            <ac:picMk id="5" creationId="{F08AABD6-BD6E-6E4A-99A6-1A5FD9243C1C}"/>
          </ac:picMkLst>
        </pc:pic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4185476497" sldId="299"/>
        </pc:sldMkLst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382991136" sldId="300"/>
        </pc:sldMkLst>
      </pc:sldChg>
      <pc:sldChg chg="modSp add mod">
        <pc:chgData name="Meehan, Conor" userId="f0efb965-348a-45f4-b123-bfc38a018e6c" providerId="ADAL" clId="{AD4EFC51-287C-CE42-9329-45149033A930}" dt="2022-05-05T13:33:47.001" v="441" actId="20577"/>
        <pc:sldMkLst>
          <pc:docMk/>
          <pc:sldMk cId="3801872555" sldId="300"/>
        </pc:sldMkLst>
        <pc:spChg chg="mod">
          <ac:chgData name="Meehan, Conor" userId="f0efb965-348a-45f4-b123-bfc38a018e6c" providerId="ADAL" clId="{AD4EFC51-287C-CE42-9329-45149033A930}" dt="2022-05-05T13:33:47.001" v="441" actId="20577"/>
          <ac:spMkLst>
            <pc:docMk/>
            <pc:sldMk cId="3801872555" sldId="300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32:59.513" v="289"/>
          <ac:spMkLst>
            <pc:docMk/>
            <pc:sldMk cId="3801872555" sldId="300"/>
            <ac:spMk id="8" creationId="{551F150B-CD36-EC43-A80B-C4F967B90C86}"/>
          </ac:spMkLst>
        </pc:spChg>
      </pc:sldChg>
      <pc:sldChg chg="modSp add mod">
        <pc:chgData name="Meehan, Conor" userId="f0efb965-348a-45f4-b123-bfc38a018e6c" providerId="ADAL" clId="{AD4EFC51-287C-CE42-9329-45149033A930}" dt="2022-05-05T13:33:12.503" v="292"/>
        <pc:sldMkLst>
          <pc:docMk/>
          <pc:sldMk cId="17238377" sldId="301"/>
        </pc:sldMkLst>
        <pc:spChg chg="mod">
          <ac:chgData name="Meehan, Conor" userId="f0efb965-348a-45f4-b123-bfc38a018e6c" providerId="ADAL" clId="{AD4EFC51-287C-CE42-9329-45149033A930}" dt="2022-05-05T13:33:05.800" v="291" actId="27636"/>
          <ac:spMkLst>
            <pc:docMk/>
            <pc:sldMk cId="17238377" sldId="301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33:12.503" v="292"/>
          <ac:spMkLst>
            <pc:docMk/>
            <pc:sldMk cId="17238377" sldId="301"/>
            <ac:spMk id="8" creationId="{551F150B-CD36-EC43-A80B-C4F967B90C86}"/>
          </ac:spMkLst>
        </pc:sp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887558476" sldId="301"/>
        </pc:sldMkLst>
      </pc:sldChg>
      <pc:sldChg chg="addSp delSp modSp add mod">
        <pc:chgData name="Meehan, Conor" userId="f0efb965-348a-45f4-b123-bfc38a018e6c" providerId="ADAL" clId="{AD4EFC51-287C-CE42-9329-45149033A930}" dt="2022-05-05T13:34:12.573" v="446"/>
        <pc:sldMkLst>
          <pc:docMk/>
          <pc:sldMk cId="2979638222" sldId="302"/>
        </pc:sldMkLst>
        <pc:spChg chg="add del mod">
          <ac:chgData name="Meehan, Conor" userId="f0efb965-348a-45f4-b123-bfc38a018e6c" providerId="ADAL" clId="{AD4EFC51-287C-CE42-9329-45149033A930}" dt="2022-05-05T13:34:06.042" v="443" actId="478"/>
          <ac:spMkLst>
            <pc:docMk/>
            <pc:sldMk cId="2979638222" sldId="302"/>
            <ac:spMk id="4" creationId="{45CC8C95-E7E5-A0F7-5E87-7B85CAA796F0}"/>
          </ac:spMkLst>
        </pc:spChg>
        <pc:spChg chg="del">
          <ac:chgData name="Meehan, Conor" userId="f0efb965-348a-45f4-b123-bfc38a018e6c" providerId="ADAL" clId="{AD4EFC51-287C-CE42-9329-45149033A930}" dt="2022-05-05T13:34:04.696" v="442" actId="478"/>
          <ac:spMkLst>
            <pc:docMk/>
            <pc:sldMk cId="2979638222" sldId="302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34:12.573" v="446"/>
          <ac:spMkLst>
            <pc:docMk/>
            <pc:sldMk cId="2979638222" sldId="302"/>
            <ac:spMk id="8" creationId="{551F150B-CD36-EC43-A80B-C4F967B90C86}"/>
          </ac:spMkLst>
        </pc:spChg>
        <pc:graphicFrameChg chg="add mod">
          <ac:chgData name="Meehan, Conor" userId="f0efb965-348a-45f4-b123-bfc38a018e6c" providerId="ADAL" clId="{AD4EFC51-287C-CE42-9329-45149033A930}" dt="2022-05-05T13:34:09.130" v="445" actId="1076"/>
          <ac:graphicFrameMkLst>
            <pc:docMk/>
            <pc:sldMk cId="2979638222" sldId="302"/>
            <ac:graphicFrameMk id="9" creationId="{5019920E-3F92-85ED-67A3-8DADDA2D8384}"/>
          </ac:graphicFrameMkLst>
        </pc:graphicFrameChg>
        <pc:picChg chg="add mod">
          <ac:chgData name="Meehan, Conor" userId="f0efb965-348a-45f4-b123-bfc38a018e6c" providerId="ADAL" clId="{AD4EFC51-287C-CE42-9329-45149033A930}" dt="2022-05-05T13:34:09.130" v="445" actId="1076"/>
          <ac:picMkLst>
            <pc:docMk/>
            <pc:sldMk cId="2979638222" sldId="302"/>
            <ac:picMk id="10" creationId="{468144C5-8F68-CEBC-0F62-7AF5F434ECB0}"/>
          </ac:picMkLst>
        </pc:pic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3691528923" sldId="302"/>
        </pc:sldMkLst>
      </pc:sldChg>
      <pc:sldChg chg="addSp delSp modSp add mod">
        <pc:chgData name="Meehan, Conor" userId="f0efb965-348a-45f4-b123-bfc38a018e6c" providerId="ADAL" clId="{AD4EFC51-287C-CE42-9329-45149033A930}" dt="2022-05-05T13:35:10.059" v="457"/>
        <pc:sldMkLst>
          <pc:docMk/>
          <pc:sldMk cId="125556441" sldId="303"/>
        </pc:sldMkLst>
        <pc:spChg chg="add del mod">
          <ac:chgData name="Meehan, Conor" userId="f0efb965-348a-45f4-b123-bfc38a018e6c" providerId="ADAL" clId="{AD4EFC51-287C-CE42-9329-45149033A930}" dt="2022-05-05T13:34:49.243" v="452" actId="478"/>
          <ac:spMkLst>
            <pc:docMk/>
            <pc:sldMk cId="125556441" sldId="303"/>
            <ac:spMk id="4" creationId="{216C3287-48B8-9669-02F5-D6AA6EF2F3B3}"/>
          </ac:spMkLst>
        </pc:spChg>
        <pc:spChg chg="del">
          <ac:chgData name="Meehan, Conor" userId="f0efb965-348a-45f4-b123-bfc38a018e6c" providerId="ADAL" clId="{AD4EFC51-287C-CE42-9329-45149033A930}" dt="2022-05-05T13:34:47.007" v="451" actId="478"/>
          <ac:spMkLst>
            <pc:docMk/>
            <pc:sldMk cId="125556441" sldId="303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35:10.059" v="457"/>
          <ac:spMkLst>
            <pc:docMk/>
            <pc:sldMk cId="125556441" sldId="303"/>
            <ac:spMk id="8" creationId="{551F150B-CD36-EC43-A80B-C4F967B90C86}"/>
          </ac:spMkLst>
        </pc:spChg>
        <pc:spChg chg="add mod">
          <ac:chgData name="Meehan, Conor" userId="f0efb965-348a-45f4-b123-bfc38a018e6c" providerId="ADAL" clId="{AD4EFC51-287C-CE42-9329-45149033A930}" dt="2022-05-05T13:34:59.691" v="456" actId="1076"/>
          <ac:spMkLst>
            <pc:docMk/>
            <pc:sldMk cId="125556441" sldId="303"/>
            <ac:spMk id="10" creationId="{7F264391-0D17-AE7D-E4F7-58363A427B36}"/>
          </ac:spMkLst>
        </pc:spChg>
        <pc:picChg chg="add mod">
          <ac:chgData name="Meehan, Conor" userId="f0efb965-348a-45f4-b123-bfc38a018e6c" providerId="ADAL" clId="{AD4EFC51-287C-CE42-9329-45149033A930}" dt="2022-05-05T13:34:53.374" v="454" actId="1076"/>
          <ac:picMkLst>
            <pc:docMk/>
            <pc:sldMk cId="125556441" sldId="303"/>
            <ac:picMk id="9" creationId="{70C5732E-3188-F289-FBA3-5BE7EAA2B848}"/>
          </ac:picMkLst>
        </pc:pic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2719664053" sldId="303"/>
        </pc:sldMkLst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2646516951" sldId="304"/>
        </pc:sldMkLst>
      </pc:sldChg>
      <pc:sldChg chg="addSp delSp modSp add mod">
        <pc:chgData name="Meehan, Conor" userId="f0efb965-348a-45f4-b123-bfc38a018e6c" providerId="ADAL" clId="{AD4EFC51-287C-CE42-9329-45149033A930}" dt="2022-05-05T13:35:33.766" v="469" actId="20577"/>
        <pc:sldMkLst>
          <pc:docMk/>
          <pc:sldMk cId="3796830085" sldId="304"/>
        </pc:sldMkLst>
        <pc:spChg chg="add del mod">
          <ac:chgData name="Meehan, Conor" userId="f0efb965-348a-45f4-b123-bfc38a018e6c" providerId="ADAL" clId="{AD4EFC51-287C-CE42-9329-45149033A930}" dt="2022-05-05T13:35:27.231" v="459" actId="478"/>
          <ac:spMkLst>
            <pc:docMk/>
            <pc:sldMk cId="3796830085" sldId="304"/>
            <ac:spMk id="4" creationId="{C763BEC8-BEE9-E9F7-A425-B5349D1DC8DC}"/>
          </ac:spMkLst>
        </pc:spChg>
        <pc:spChg chg="del">
          <ac:chgData name="Meehan, Conor" userId="f0efb965-348a-45f4-b123-bfc38a018e6c" providerId="ADAL" clId="{AD4EFC51-287C-CE42-9329-45149033A930}" dt="2022-05-05T13:35:25.820" v="458" actId="478"/>
          <ac:spMkLst>
            <pc:docMk/>
            <pc:sldMk cId="3796830085" sldId="304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35:33.766" v="469" actId="20577"/>
          <ac:spMkLst>
            <pc:docMk/>
            <pc:sldMk cId="3796830085" sldId="304"/>
            <ac:spMk id="8" creationId="{551F150B-CD36-EC43-A80B-C4F967B90C86}"/>
          </ac:spMkLst>
        </pc:spChg>
        <pc:spChg chg="add mod">
          <ac:chgData name="Meehan, Conor" userId="f0efb965-348a-45f4-b123-bfc38a018e6c" providerId="ADAL" clId="{AD4EFC51-287C-CE42-9329-45149033A930}" dt="2022-05-05T13:35:31.090" v="461" actId="1076"/>
          <ac:spMkLst>
            <pc:docMk/>
            <pc:sldMk cId="3796830085" sldId="304"/>
            <ac:spMk id="10" creationId="{80442047-94E7-6820-6427-8AFB520340FC}"/>
          </ac:spMkLst>
        </pc:spChg>
        <pc:picChg chg="add mod">
          <ac:chgData name="Meehan, Conor" userId="f0efb965-348a-45f4-b123-bfc38a018e6c" providerId="ADAL" clId="{AD4EFC51-287C-CE42-9329-45149033A930}" dt="2022-05-05T13:35:31.090" v="461" actId="1076"/>
          <ac:picMkLst>
            <pc:docMk/>
            <pc:sldMk cId="3796830085" sldId="304"/>
            <ac:picMk id="9" creationId="{DE144C80-39BA-9435-5D9D-D1BA2299255A}"/>
          </ac:picMkLst>
        </pc:picChg>
      </pc:sldChg>
      <pc:sldChg chg="addSp modSp add mod modAnim">
        <pc:chgData name="Meehan, Conor" userId="f0efb965-348a-45f4-b123-bfc38a018e6c" providerId="ADAL" clId="{AD4EFC51-287C-CE42-9329-45149033A930}" dt="2022-05-05T13:36:22.009" v="482" actId="1076"/>
        <pc:sldMkLst>
          <pc:docMk/>
          <pc:sldMk cId="1391933613" sldId="305"/>
        </pc:sldMkLst>
        <pc:spChg chg="mod">
          <ac:chgData name="Meehan, Conor" userId="f0efb965-348a-45f4-b123-bfc38a018e6c" providerId="ADAL" clId="{AD4EFC51-287C-CE42-9329-45149033A930}" dt="2022-05-05T13:36:14.823" v="480"/>
          <ac:spMkLst>
            <pc:docMk/>
            <pc:sldMk cId="1391933613" sldId="305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36:10.810" v="479"/>
          <ac:spMkLst>
            <pc:docMk/>
            <pc:sldMk cId="1391933613" sldId="305"/>
            <ac:spMk id="8" creationId="{551F150B-CD36-EC43-A80B-C4F967B90C86}"/>
          </ac:spMkLst>
        </pc:spChg>
        <pc:picChg chg="add mod">
          <ac:chgData name="Meehan, Conor" userId="f0efb965-348a-45f4-b123-bfc38a018e6c" providerId="ADAL" clId="{AD4EFC51-287C-CE42-9329-45149033A930}" dt="2022-05-05T13:36:22.009" v="482" actId="1076"/>
          <ac:picMkLst>
            <pc:docMk/>
            <pc:sldMk cId="1391933613" sldId="305"/>
            <ac:picMk id="5" creationId="{C718CFDA-C57D-38F3-5098-1B60C01D80FC}"/>
          </ac:picMkLst>
        </pc:picChg>
        <pc:picChg chg="add mod">
          <ac:chgData name="Meehan, Conor" userId="f0efb965-348a-45f4-b123-bfc38a018e6c" providerId="ADAL" clId="{AD4EFC51-287C-CE42-9329-45149033A930}" dt="2022-05-05T13:36:22.009" v="482" actId="1076"/>
          <ac:picMkLst>
            <pc:docMk/>
            <pc:sldMk cId="1391933613" sldId="305"/>
            <ac:picMk id="6" creationId="{48D1D9DF-0DC2-A725-8DCF-9C6F9A11A2F8}"/>
          </ac:picMkLst>
        </pc:pic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324424215" sldId="306"/>
        </pc:sldMkLst>
      </pc:sldChg>
      <pc:sldChg chg="modSp add mod">
        <pc:chgData name="Meehan, Conor" userId="f0efb965-348a-45f4-b123-bfc38a018e6c" providerId="ADAL" clId="{AD4EFC51-287C-CE42-9329-45149033A930}" dt="2022-05-05T13:36:33.417" v="485"/>
        <pc:sldMkLst>
          <pc:docMk/>
          <pc:sldMk cId="2368149602" sldId="306"/>
        </pc:sldMkLst>
        <pc:spChg chg="mod">
          <ac:chgData name="Meehan, Conor" userId="f0efb965-348a-45f4-b123-bfc38a018e6c" providerId="ADAL" clId="{AD4EFC51-287C-CE42-9329-45149033A930}" dt="2022-05-05T13:36:28.853" v="484" actId="27636"/>
          <ac:spMkLst>
            <pc:docMk/>
            <pc:sldMk cId="2368149602" sldId="306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36:33.417" v="485"/>
          <ac:spMkLst>
            <pc:docMk/>
            <pc:sldMk cId="2368149602" sldId="306"/>
            <ac:spMk id="8" creationId="{551F150B-CD36-EC43-A80B-C4F967B90C86}"/>
          </ac:spMkLst>
        </pc:spChg>
      </pc:sldChg>
      <pc:sldChg chg="del">
        <pc:chgData name="Meehan, Conor" userId="f0efb965-348a-45f4-b123-bfc38a018e6c" providerId="ADAL" clId="{AD4EFC51-287C-CE42-9329-45149033A930}" dt="2022-05-05T12:54:03.282" v="22" actId="2696"/>
        <pc:sldMkLst>
          <pc:docMk/>
          <pc:sldMk cId="157791215" sldId="307"/>
        </pc:sldMkLst>
      </pc:sldChg>
      <pc:sldChg chg="modSp add mod">
        <pc:chgData name="Meehan, Conor" userId="f0efb965-348a-45f4-b123-bfc38a018e6c" providerId="ADAL" clId="{AD4EFC51-287C-CE42-9329-45149033A930}" dt="2022-05-05T13:06:16.023" v="233" actId="20577"/>
        <pc:sldMkLst>
          <pc:docMk/>
          <pc:sldMk cId="2899272366" sldId="307"/>
        </pc:sldMkLst>
        <pc:spChg chg="mod">
          <ac:chgData name="Meehan, Conor" userId="f0efb965-348a-45f4-b123-bfc38a018e6c" providerId="ADAL" clId="{AD4EFC51-287C-CE42-9329-45149033A930}" dt="2022-05-05T13:06:16.023" v="233" actId="20577"/>
          <ac:spMkLst>
            <pc:docMk/>
            <pc:sldMk cId="2899272366" sldId="307"/>
            <ac:spMk id="2" creationId="{1154DFE8-7E94-7D42-8F57-AE1BC6C92109}"/>
          </ac:spMkLst>
        </pc:spChg>
      </pc:sldChg>
      <pc:sldChg chg="modSp add mod">
        <pc:chgData name="Meehan, Conor" userId="f0efb965-348a-45f4-b123-bfc38a018e6c" providerId="ADAL" clId="{AD4EFC51-287C-CE42-9329-45149033A930}" dt="2022-05-05T13:34:35.572" v="450"/>
        <pc:sldMkLst>
          <pc:docMk/>
          <pc:sldMk cId="3680004511" sldId="308"/>
        </pc:sldMkLst>
        <pc:spChg chg="mod">
          <ac:chgData name="Meehan, Conor" userId="f0efb965-348a-45f4-b123-bfc38a018e6c" providerId="ADAL" clId="{AD4EFC51-287C-CE42-9329-45149033A930}" dt="2022-05-05T13:34:35.572" v="450"/>
          <ac:spMkLst>
            <pc:docMk/>
            <pc:sldMk cId="3680004511" sldId="308"/>
            <ac:spMk id="2" creationId="{1154DFE8-7E94-7D42-8F57-AE1BC6C92109}"/>
          </ac:spMkLst>
        </pc:spChg>
      </pc:sldChg>
      <pc:sldChg chg="addSp delSp modSp add">
        <pc:chgData name="Meehan, Conor" userId="f0efb965-348a-45f4-b123-bfc38a018e6c" providerId="ADAL" clId="{AD4EFC51-287C-CE42-9329-45149033A930}" dt="2022-05-05T13:36:00.593" v="478" actId="1076"/>
        <pc:sldMkLst>
          <pc:docMk/>
          <pc:sldMk cId="1096136835" sldId="309"/>
        </pc:sldMkLst>
        <pc:picChg chg="add mod">
          <ac:chgData name="Meehan, Conor" userId="f0efb965-348a-45f4-b123-bfc38a018e6c" providerId="ADAL" clId="{AD4EFC51-287C-CE42-9329-45149033A930}" dt="2022-05-05T13:36:00.593" v="478" actId="1076"/>
          <ac:picMkLst>
            <pc:docMk/>
            <pc:sldMk cId="1096136835" sldId="309"/>
            <ac:picMk id="6" creationId="{DADFEC6A-CCD9-356D-9696-38BA31806B9A}"/>
          </ac:picMkLst>
        </pc:picChg>
        <pc:picChg chg="del">
          <ac:chgData name="Meehan, Conor" userId="f0efb965-348a-45f4-b123-bfc38a018e6c" providerId="ADAL" clId="{AD4EFC51-287C-CE42-9329-45149033A930}" dt="2022-05-05T13:35:58.243" v="476" actId="478"/>
          <ac:picMkLst>
            <pc:docMk/>
            <pc:sldMk cId="1096136835" sldId="309"/>
            <ac:picMk id="9" creationId="{70C5732E-3188-F289-FBA3-5BE7EAA2B848}"/>
          </ac:picMkLst>
        </pc:picChg>
      </pc:sldChg>
      <pc:sldChg chg="addSp delSp modSp add ord">
        <pc:chgData name="Meehan, Conor" userId="f0efb965-348a-45f4-b123-bfc38a018e6c" providerId="ADAL" clId="{AD4EFC51-287C-CE42-9329-45149033A930}" dt="2022-05-05T13:35:53.898" v="475" actId="20578"/>
        <pc:sldMkLst>
          <pc:docMk/>
          <pc:sldMk cId="2556667923" sldId="310"/>
        </pc:sldMkLst>
        <pc:picChg chg="add mod">
          <ac:chgData name="Meehan, Conor" userId="f0efb965-348a-45f4-b123-bfc38a018e6c" providerId="ADAL" clId="{AD4EFC51-287C-CE42-9329-45149033A930}" dt="2022-05-05T13:35:48.291" v="474" actId="1076"/>
          <ac:picMkLst>
            <pc:docMk/>
            <pc:sldMk cId="2556667923" sldId="310"/>
            <ac:picMk id="6" creationId="{32317ACC-1309-B8BC-EFDC-0B897E7DF9D1}"/>
          </ac:picMkLst>
        </pc:picChg>
        <pc:picChg chg="del">
          <ac:chgData name="Meehan, Conor" userId="f0efb965-348a-45f4-b123-bfc38a018e6c" providerId="ADAL" clId="{AD4EFC51-287C-CE42-9329-45149033A930}" dt="2022-05-05T13:35:43.828" v="472" actId="478"/>
          <ac:picMkLst>
            <pc:docMk/>
            <pc:sldMk cId="2556667923" sldId="310"/>
            <ac:picMk id="9" creationId="{70C5732E-3188-F289-FBA3-5BE7EAA2B848}"/>
          </ac:picMkLst>
        </pc:picChg>
      </pc:sldChg>
      <pc:sldChg chg="addSp delSp modSp add mod">
        <pc:chgData name="Meehan, Conor" userId="f0efb965-348a-45f4-b123-bfc38a018e6c" providerId="ADAL" clId="{AD4EFC51-287C-CE42-9329-45149033A930}" dt="2022-05-05T13:37:00.507" v="506" actId="1076"/>
        <pc:sldMkLst>
          <pc:docMk/>
          <pc:sldMk cId="1676333417" sldId="311"/>
        </pc:sldMkLst>
        <pc:spChg chg="add del mod">
          <ac:chgData name="Meehan, Conor" userId="f0efb965-348a-45f4-b123-bfc38a018e6c" providerId="ADAL" clId="{AD4EFC51-287C-CE42-9329-45149033A930}" dt="2022-05-05T13:36:52.460" v="502" actId="478"/>
          <ac:spMkLst>
            <pc:docMk/>
            <pc:sldMk cId="1676333417" sldId="311"/>
            <ac:spMk id="4" creationId="{61482039-F8DA-725F-D260-F36B43755315}"/>
          </ac:spMkLst>
        </pc:spChg>
        <pc:spChg chg="del">
          <ac:chgData name="Meehan, Conor" userId="f0efb965-348a-45f4-b123-bfc38a018e6c" providerId="ADAL" clId="{AD4EFC51-287C-CE42-9329-45149033A930}" dt="2022-05-05T13:36:49.202" v="501" actId="478"/>
          <ac:spMkLst>
            <pc:docMk/>
            <pc:sldMk cId="1676333417" sldId="311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36:47.389" v="500" actId="20577"/>
          <ac:spMkLst>
            <pc:docMk/>
            <pc:sldMk cId="1676333417" sldId="311"/>
            <ac:spMk id="8" creationId="{551F150B-CD36-EC43-A80B-C4F967B90C86}"/>
          </ac:spMkLst>
        </pc:spChg>
        <pc:picChg chg="add mod">
          <ac:chgData name="Meehan, Conor" userId="f0efb965-348a-45f4-b123-bfc38a018e6c" providerId="ADAL" clId="{AD4EFC51-287C-CE42-9329-45149033A930}" dt="2022-05-05T13:37:00.507" v="506" actId="1076"/>
          <ac:picMkLst>
            <pc:docMk/>
            <pc:sldMk cId="1676333417" sldId="311"/>
            <ac:picMk id="9" creationId="{0F91A8F0-07E2-5A8D-00BB-6F7D45FA2F4A}"/>
          </ac:picMkLst>
        </pc:picChg>
      </pc:sldChg>
      <pc:sldChg chg="modSp add mod">
        <pc:chgData name="Meehan, Conor" userId="f0efb965-348a-45f4-b123-bfc38a018e6c" providerId="ADAL" clId="{AD4EFC51-287C-CE42-9329-45149033A930}" dt="2022-05-05T13:37:10.404" v="509"/>
        <pc:sldMkLst>
          <pc:docMk/>
          <pc:sldMk cId="3489077636" sldId="312"/>
        </pc:sldMkLst>
        <pc:spChg chg="mod">
          <ac:chgData name="Meehan, Conor" userId="f0efb965-348a-45f4-b123-bfc38a018e6c" providerId="ADAL" clId="{AD4EFC51-287C-CE42-9329-45149033A930}" dt="2022-05-05T13:37:06.049" v="508" actId="27636"/>
          <ac:spMkLst>
            <pc:docMk/>
            <pc:sldMk cId="3489077636" sldId="312"/>
            <ac:spMk id="7" creationId="{9476F7CE-AF6C-7984-376A-C0149550D5D2}"/>
          </ac:spMkLst>
        </pc:spChg>
        <pc:spChg chg="mod">
          <ac:chgData name="Meehan, Conor" userId="f0efb965-348a-45f4-b123-bfc38a018e6c" providerId="ADAL" clId="{AD4EFC51-287C-CE42-9329-45149033A930}" dt="2022-05-05T13:37:10.404" v="509"/>
          <ac:spMkLst>
            <pc:docMk/>
            <pc:sldMk cId="3489077636" sldId="312"/>
            <ac:spMk id="8" creationId="{551F150B-CD36-EC43-A80B-C4F967B90C86}"/>
          </ac:spMkLst>
        </pc:spChg>
      </pc:sldChg>
      <pc:sldChg chg="add del">
        <pc:chgData name="Meehan, Conor" userId="f0efb965-348a-45f4-b123-bfc38a018e6c" providerId="ADAL" clId="{AD4EFC51-287C-CE42-9329-45149033A930}" dt="2022-05-05T13:37:37.616" v="537" actId="2696"/>
        <pc:sldMkLst>
          <pc:docMk/>
          <pc:sldMk cId="438810536" sldId="313"/>
        </pc:sldMkLst>
      </pc:sldChg>
      <pc:sldChg chg="modSp add mod">
        <pc:chgData name="Meehan, Conor" userId="f0efb965-348a-45f4-b123-bfc38a018e6c" providerId="ADAL" clId="{AD4EFC51-287C-CE42-9329-45149033A930}" dt="2022-05-05T13:37:31.872" v="536" actId="20577"/>
        <pc:sldMkLst>
          <pc:docMk/>
          <pc:sldMk cId="976307950" sldId="314"/>
        </pc:sldMkLst>
        <pc:spChg chg="mod">
          <ac:chgData name="Meehan, Conor" userId="f0efb965-348a-45f4-b123-bfc38a018e6c" providerId="ADAL" clId="{AD4EFC51-287C-CE42-9329-45149033A930}" dt="2022-05-05T13:37:31.872" v="536" actId="20577"/>
          <ac:spMkLst>
            <pc:docMk/>
            <pc:sldMk cId="976307950" sldId="314"/>
            <ac:spMk id="2" creationId="{1154DFE8-7E94-7D42-8F57-AE1BC6C92109}"/>
          </ac:spMkLst>
        </pc:spChg>
      </pc:sldChg>
      <pc:sldChg chg="add">
        <pc:chgData name="Meehan, Conor" userId="f0efb965-348a-45f4-b123-bfc38a018e6c" providerId="ADAL" clId="{AD4EFC51-287C-CE42-9329-45149033A930}" dt="2022-05-05T13:37:39.403" v="538"/>
        <pc:sldMkLst>
          <pc:docMk/>
          <pc:sldMk cId="3305305527" sldId="315"/>
        </pc:sldMkLst>
      </pc:sldChg>
    </pc:docChg>
  </pc:docChgLst>
  <pc:docChgLst>
    <pc:chgData name="Meehan, Conor" userId="f0efb965-348a-45f4-b123-bfc38a018e6c" providerId="ADAL" clId="{37D2BB4D-EA58-084F-A099-893F2EEBD2C9}"/>
    <pc:docChg chg="modSld">
      <pc:chgData name="Meehan, Conor" userId="f0efb965-348a-45f4-b123-bfc38a018e6c" providerId="ADAL" clId="{37D2BB4D-EA58-084F-A099-893F2EEBD2C9}" dt="2022-03-09T07:29:19.946" v="13" actId="20577"/>
      <pc:docMkLst>
        <pc:docMk/>
      </pc:docMkLst>
      <pc:sldChg chg="modSp mod">
        <pc:chgData name="Meehan, Conor" userId="f0efb965-348a-45f4-b123-bfc38a018e6c" providerId="ADAL" clId="{37D2BB4D-EA58-084F-A099-893F2EEBD2C9}" dt="2022-03-09T07:28:58.812" v="9" actId="20577"/>
        <pc:sldMkLst>
          <pc:docMk/>
          <pc:sldMk cId="2383494940" sldId="256"/>
        </pc:sldMkLst>
        <pc:spChg chg="mod">
          <ac:chgData name="Meehan, Conor" userId="f0efb965-348a-45f4-b123-bfc38a018e6c" providerId="ADAL" clId="{37D2BB4D-EA58-084F-A099-893F2EEBD2C9}" dt="2022-03-09T07:28:58.812" v="9" actId="20577"/>
          <ac:spMkLst>
            <pc:docMk/>
            <pc:sldMk cId="2383494940" sldId="256"/>
            <ac:spMk id="6" creationId="{CA186570-7106-254D-9DED-7DBE617342D0}"/>
          </ac:spMkLst>
        </pc:spChg>
      </pc:sldChg>
      <pc:sldChg chg="modSp mod">
        <pc:chgData name="Meehan, Conor" userId="f0efb965-348a-45f4-b123-bfc38a018e6c" providerId="ADAL" clId="{37D2BB4D-EA58-084F-A099-893F2EEBD2C9}" dt="2022-03-09T07:29:12.827" v="11" actId="20577"/>
        <pc:sldMkLst>
          <pc:docMk/>
          <pc:sldMk cId="918799015" sldId="295"/>
        </pc:sldMkLst>
        <pc:spChg chg="mod">
          <ac:chgData name="Meehan, Conor" userId="f0efb965-348a-45f4-b123-bfc38a018e6c" providerId="ADAL" clId="{37D2BB4D-EA58-084F-A099-893F2EEBD2C9}" dt="2022-03-09T07:29:12.827" v="11" actId="20577"/>
          <ac:spMkLst>
            <pc:docMk/>
            <pc:sldMk cId="918799015" sldId="295"/>
            <ac:spMk id="3" creationId="{F73AF5A6-D9A1-8040-9178-2C1B7AADEEA2}"/>
          </ac:spMkLst>
        </pc:spChg>
      </pc:sldChg>
      <pc:sldChg chg="modSp mod">
        <pc:chgData name="Meehan, Conor" userId="f0efb965-348a-45f4-b123-bfc38a018e6c" providerId="ADAL" clId="{37D2BB4D-EA58-084F-A099-893F2EEBD2C9}" dt="2022-03-09T07:29:19.946" v="13" actId="20577"/>
        <pc:sldMkLst>
          <pc:docMk/>
          <pc:sldMk cId="2646516951" sldId="304"/>
        </pc:sldMkLst>
        <pc:spChg chg="mod">
          <ac:chgData name="Meehan, Conor" userId="f0efb965-348a-45f4-b123-bfc38a018e6c" providerId="ADAL" clId="{37D2BB4D-EA58-084F-A099-893F2EEBD2C9}" dt="2022-03-09T07:29:19.946" v="13" actId="20577"/>
          <ac:spMkLst>
            <pc:docMk/>
            <pc:sldMk cId="2646516951" sldId="304"/>
            <ac:spMk id="3" creationId="{D0297D90-8EA0-A44B-8D5F-80520E23333B}"/>
          </ac:spMkLst>
        </pc:spChg>
      </pc:sldChg>
    </pc:docChg>
  </pc:docChgLst>
</pc:chgInfo>
</file>

<file path=ppt/media/image10.jpeg>
</file>

<file path=ppt/media/image11.png>
</file>

<file path=ppt/media/image12.tiff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tif>
</file>

<file path=ppt/media/image20.png>
</file>

<file path=ppt/media/image21.png>
</file>

<file path=ppt/media/image7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181D7C-81F1-BA48-B0CF-02C398C91972}" type="datetimeFigureOut">
              <a:rPr lang="en-US" smtClean="0"/>
              <a:t>7/15/23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88987-9C11-FC43-B2CE-3A9A6A292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018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3512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5905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783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521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01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5812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9913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291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5737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7326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87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141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8129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3415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2027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7900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737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399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602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579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1042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38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6274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624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491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9850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38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2559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036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7303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245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F88987-9C11-FC43-B2CE-3A9A6A29209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88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DF23B6-683D-2B48-8B2D-8FF423A50C05}"/>
              </a:ext>
            </a:extLst>
          </p:cNvPr>
          <p:cNvSpPr/>
          <p:nvPr userDrawn="1"/>
        </p:nvSpPr>
        <p:spPr>
          <a:xfrm>
            <a:off x="0" y="441325"/>
            <a:ext cx="12191999" cy="6300787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7E7F3C-6AC2-084C-81DA-BE9E4A815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2" y="1989138"/>
            <a:ext cx="11306175" cy="1848949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rgbClr val="E6005B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3D8BCC-A8A8-F640-A027-5BF8353F7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4" y="4015578"/>
            <a:ext cx="11306174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9E043D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9B026E5-3198-8D4C-956B-0E8532CD57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800100"/>
            <a:ext cx="3427412" cy="1009958"/>
          </a:xfrm>
          <a:prstGeom prst="rect">
            <a:avLst/>
          </a:prstGeo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8B58F904-7080-FE43-A777-0CCCA7DE6B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75386" y="6057900"/>
            <a:ext cx="5473701" cy="358774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97342E9-89D0-D246-B0E5-635614E13D75}" type="datetime1">
              <a:rPr lang="en-GB" smtClean="0"/>
              <a:pPr/>
              <a:t>15/07/2023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644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Unsymetr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9ECCE-CA94-5841-8835-15D01FC20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1989138"/>
            <a:ext cx="3529013" cy="3708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82F0DD8-CD89-964C-A0BF-3C891A947F9F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332288" y="1989138"/>
            <a:ext cx="7416800" cy="3708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D5397D-FD76-2E4F-8BFA-B5599B1CF4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2" y="5832092"/>
            <a:ext cx="568359" cy="676275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07B00AC3-9B1E-2E4B-BC7B-406D8A38D1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E6005B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B21EC89-DA5A-2B4B-B94A-FD5D13BA4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800100"/>
            <a:ext cx="11306175" cy="100198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FEA125-D139-1A4D-A206-2BABBEE26DC4}"/>
              </a:ext>
            </a:extLst>
          </p:cNvPr>
          <p:cNvSpPr/>
          <p:nvPr userDrawn="1"/>
        </p:nvSpPr>
        <p:spPr>
          <a:xfrm>
            <a:off x="1" y="0"/>
            <a:ext cx="12191999" cy="441325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64871E7-C776-E845-B38B-91971ED53532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9E0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8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Unsymetrical 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1B88EC-6B3F-324D-8A9A-A2200D031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2913" y="2813048"/>
            <a:ext cx="3529012" cy="28844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32B247-F8B0-6A43-86FE-2923DBEF9C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32288" y="1989138"/>
            <a:ext cx="7416800" cy="3708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5C663E-9DDC-5B49-A342-3EE5169707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2" y="5832092"/>
            <a:ext cx="568359" cy="676275"/>
          </a:xfrm>
          <a:prstGeom prst="rect">
            <a:avLst/>
          </a:prstGeom>
        </p:spPr>
      </p:pic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B5743288-93C1-B747-B6D2-E62ECB66A2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E6005B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2BBD38C-D5E6-E14C-82D7-CDA28865E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800100"/>
            <a:ext cx="11306175" cy="100198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4952491-1CB4-104F-95DC-3C7A95C11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912" y="1989138"/>
            <a:ext cx="3529013" cy="636855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400" b="1">
                <a:solidFill>
                  <a:srgbClr val="9E043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E6B900-0CAE-6B4C-B741-178AD460BD32}"/>
              </a:ext>
            </a:extLst>
          </p:cNvPr>
          <p:cNvSpPr/>
          <p:nvPr userDrawn="1"/>
        </p:nvSpPr>
        <p:spPr>
          <a:xfrm>
            <a:off x="1" y="0"/>
            <a:ext cx="12191999" cy="441325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A1B2DE-F07F-8147-AD48-234D917280D2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9E0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7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9ECCE-CA94-5841-8835-15D01FC20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1989138"/>
            <a:ext cx="3529013" cy="3708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82F0DD8-CD89-964C-A0BF-3C891A947F9F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332288" y="1989138"/>
            <a:ext cx="3529013" cy="3708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2572A3E-7061-AE46-B81E-7EEEF4B2F2A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21664" y="1989138"/>
            <a:ext cx="3527423" cy="3708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F5E1427-DD3F-9240-BD4A-0CC21218DF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2" y="5832092"/>
            <a:ext cx="568359" cy="676275"/>
          </a:xfrm>
          <a:prstGeom prst="rect">
            <a:avLst/>
          </a:prstGeom>
        </p:spPr>
      </p:pic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6DC3E782-E2DF-224A-8EC7-F432750D92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E6005B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1C9432BC-F7ED-AD44-955D-1B98B2278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800100"/>
            <a:ext cx="11306175" cy="100198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18504C-E8A7-EA43-8DA0-0CE9310D674A}"/>
              </a:ext>
            </a:extLst>
          </p:cNvPr>
          <p:cNvSpPr/>
          <p:nvPr userDrawn="1"/>
        </p:nvSpPr>
        <p:spPr>
          <a:xfrm>
            <a:off x="1" y="0"/>
            <a:ext cx="12191999" cy="441325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BB3217-4ECB-9C4E-B129-4CD1A7606E4D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9E0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8210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1B88EC-6B3F-324D-8A9A-A2200D031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2912" y="2813048"/>
            <a:ext cx="3529013" cy="288449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DD979E-7EEF-5D4A-8AC3-74C6CE8484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220075" y="1989138"/>
            <a:ext cx="3527425" cy="636855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400" b="1">
                <a:solidFill>
                  <a:srgbClr val="9E043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32B247-F8B0-6A43-86FE-2923DBEF9C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32288" y="2813047"/>
            <a:ext cx="3527425" cy="288449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C43422A0-145A-7943-95AD-B9C948D26B2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220076" y="2813046"/>
            <a:ext cx="3529012" cy="28844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E2A91DF-79A7-914F-947D-CF72742487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2" y="5832092"/>
            <a:ext cx="568359" cy="676275"/>
          </a:xfrm>
          <a:prstGeom prst="rect">
            <a:avLst/>
          </a:prstGeom>
        </p:spPr>
      </p:pic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EF264802-11B4-5941-991C-96BAD56284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E6005B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AC1D1754-6A16-0A4B-9E06-5B285B135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800100"/>
            <a:ext cx="11306175" cy="100198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760B23AA-B159-A04B-A49B-76835B629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912" y="1989138"/>
            <a:ext cx="3529013" cy="636855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400" b="1">
                <a:solidFill>
                  <a:srgbClr val="9E043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F568595-A127-5846-A037-D0819A0252E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332288" y="1989138"/>
            <a:ext cx="3527425" cy="636855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400" b="1">
                <a:solidFill>
                  <a:srgbClr val="9E043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AD682C8-053C-4942-93C0-CDCB02169B50}"/>
              </a:ext>
            </a:extLst>
          </p:cNvPr>
          <p:cNvSpPr/>
          <p:nvPr userDrawn="1"/>
        </p:nvSpPr>
        <p:spPr>
          <a:xfrm>
            <a:off x="1" y="0"/>
            <a:ext cx="12191999" cy="441325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2EA856-078C-B74C-87C6-AC58462CB29C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9E0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3277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1855C3A-3FE6-774C-8B42-DE78E4C581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2" y="5832092"/>
            <a:ext cx="568359" cy="676275"/>
          </a:xfrm>
          <a:prstGeom prst="rect">
            <a:avLst/>
          </a:prstGeom>
        </p:spPr>
      </p:pic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3EFCAB50-6370-994D-BF7A-C505E83CFC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E6005B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B048F09A-B384-8C49-9343-9C78BE3724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6632" y="1989138"/>
            <a:ext cx="9378733" cy="2372252"/>
          </a:xfrm>
          <a:prstGeom prst="rect">
            <a:avLst/>
          </a:prstGeom>
        </p:spPr>
        <p:txBody>
          <a:bodyPr lIns="0" rIns="90000" anchor="ctr" anchorCtr="0">
            <a:normAutofit/>
          </a:bodyPr>
          <a:lstStyle>
            <a:lvl1pPr algn="l">
              <a:defRPr sz="4500" b="1">
                <a:solidFill>
                  <a:srgbClr val="E6005B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338F5E73-6BFD-7748-BFD6-93FCF46A77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6632" y="4542366"/>
            <a:ext cx="9378733" cy="1155172"/>
          </a:xfrm>
          <a:prstGeom prst="rect">
            <a:avLst/>
          </a:prstGeom>
        </p:spPr>
        <p:txBody>
          <a:bodyPr lIns="0" anchor="ctr" anchorCtr="0">
            <a:normAutofit/>
          </a:bodyPr>
          <a:lstStyle>
            <a:lvl1pPr marL="0" indent="0" algn="l">
              <a:buNone/>
              <a:defRPr sz="3000" b="1">
                <a:solidFill>
                  <a:srgbClr val="9E043D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650F2B-C9D3-F54A-91EC-BEDF952B03A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2913" y="1010601"/>
            <a:ext cx="963720" cy="79756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AAD6DD1-3573-E54F-8768-B0CFC8AFB6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10785366" y="4899977"/>
            <a:ext cx="963720" cy="79756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94A2B9C-4747-EB44-AD6F-788273471394}"/>
              </a:ext>
            </a:extLst>
          </p:cNvPr>
          <p:cNvSpPr/>
          <p:nvPr userDrawn="1"/>
        </p:nvSpPr>
        <p:spPr>
          <a:xfrm>
            <a:off x="1" y="0"/>
            <a:ext cx="12191999" cy="441325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4C44A-5626-1B42-B24C-44A8F39FB460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9E0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120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le Orang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8B09DB-0CE7-674F-8B4F-D3BDC1E1F58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FBD9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A774C6-72B5-B54D-AFC5-BEDE6662B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1989138"/>
            <a:ext cx="11306175" cy="1848949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rgbClr val="F07D0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8CD21CC-038F-084D-86A0-F56D478F1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5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F07D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C1597D-B745-8C47-9BCA-19CC45F980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5832091"/>
            <a:ext cx="568360" cy="67627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03F878E-DE03-2942-B907-3CF8B4BF5BA7}"/>
              </a:ext>
            </a:extLst>
          </p:cNvPr>
          <p:cNvSpPr/>
          <p:nvPr userDrawn="1"/>
        </p:nvSpPr>
        <p:spPr>
          <a:xfrm>
            <a:off x="0" y="0"/>
            <a:ext cx="12192000" cy="441325"/>
          </a:xfrm>
          <a:prstGeom prst="rect">
            <a:avLst/>
          </a:prstGeom>
          <a:solidFill>
            <a:srgbClr val="F07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46D80A-BB91-1241-848B-6B912282049B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F07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DB81DC7A-6B12-7D4A-B479-9DCA3849577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F07D00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04727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le Blu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8B09DB-0CE7-674F-8B4F-D3BDC1E1F58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BCE4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A774C6-72B5-B54D-AFC5-BEDE6662B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012688"/>
            <a:ext cx="11306173" cy="1825399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rgbClr val="00A6E2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8CD21CC-038F-084D-86A0-F56D478F1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5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00A6E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03F878E-DE03-2942-B907-3CF8B4BF5BA7}"/>
              </a:ext>
            </a:extLst>
          </p:cNvPr>
          <p:cNvSpPr/>
          <p:nvPr userDrawn="1"/>
        </p:nvSpPr>
        <p:spPr>
          <a:xfrm>
            <a:off x="0" y="0"/>
            <a:ext cx="12192000" cy="441325"/>
          </a:xfrm>
          <a:prstGeom prst="rect">
            <a:avLst/>
          </a:prstGeom>
          <a:solidFill>
            <a:srgbClr val="00A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5D9431-5C22-DF40-B12F-3B430B2D2A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5832091"/>
            <a:ext cx="568360" cy="67627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97678BD-869E-C64D-BBB5-DB38A6A8CF00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00A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EFAD923B-E667-FD45-B41A-12791D221D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00A6E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90781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l Blu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8B09DB-0CE7-674F-8B4F-D3BDC1E1F58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5B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A774C6-72B5-B54D-AFC5-BEDE6662B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024063"/>
            <a:ext cx="11306173" cy="1814024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8CD21CC-038F-084D-86A0-F56D478F1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3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00A6E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03F878E-DE03-2942-B907-3CF8B4BF5BA7}"/>
              </a:ext>
            </a:extLst>
          </p:cNvPr>
          <p:cNvSpPr/>
          <p:nvPr userDrawn="1"/>
        </p:nvSpPr>
        <p:spPr>
          <a:xfrm>
            <a:off x="0" y="1"/>
            <a:ext cx="12192000" cy="452699"/>
          </a:xfrm>
          <a:prstGeom prst="rect">
            <a:avLst/>
          </a:prstGeom>
          <a:solidFill>
            <a:srgbClr val="00A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B24E7D-7F6A-0541-9FC9-D284AAA243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5832091"/>
            <a:ext cx="568360" cy="67627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1441CAE-3F74-A749-B92B-BA7301BD3CC4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00A6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6E2"/>
              </a:solidFill>
            </a:endParaRP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3986C3D8-75F2-AF4D-852E-617DA34AB6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00A6E2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10249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l Purpl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8B09DB-0CE7-674F-8B4F-D3BDC1E1F58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821E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A774C6-72B5-B54D-AFC5-BEDE6662B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024063"/>
            <a:ext cx="11306173" cy="1814024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8CD21CC-038F-084D-86A0-F56D478F1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3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C7017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669F709-E7C3-C149-A260-3C4BD44CD5DB}"/>
              </a:ext>
            </a:extLst>
          </p:cNvPr>
          <p:cNvSpPr/>
          <p:nvPr userDrawn="1"/>
        </p:nvSpPr>
        <p:spPr>
          <a:xfrm>
            <a:off x="0" y="1"/>
            <a:ext cx="12192000" cy="452699"/>
          </a:xfrm>
          <a:prstGeom prst="rect">
            <a:avLst/>
          </a:prstGeom>
          <a:solidFill>
            <a:srgbClr val="C701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9C6C068-799F-5647-86FD-975D93E27D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5832091"/>
            <a:ext cx="568360" cy="67627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9635ED3-5E00-7F4E-9AE5-AF4B24A44CF5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C701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6E2"/>
              </a:solidFill>
            </a:endParaRP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77A12D8D-2172-A24B-A568-26FC3B4B283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C7017F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24682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ld Orang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8B09DB-0CE7-674F-8B4F-D3BDC1E1F58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BB3F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A774C6-72B5-B54D-AFC5-BEDE6662B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1989138"/>
            <a:ext cx="11306173" cy="1848949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8CD21CC-038F-084D-86A0-F56D478F1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5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F07D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D2627D-3696-4F4C-8BC6-79103D22C236}"/>
              </a:ext>
            </a:extLst>
          </p:cNvPr>
          <p:cNvSpPr/>
          <p:nvPr userDrawn="1"/>
        </p:nvSpPr>
        <p:spPr>
          <a:xfrm>
            <a:off x="0" y="1"/>
            <a:ext cx="12192000" cy="452699"/>
          </a:xfrm>
          <a:prstGeom prst="rect">
            <a:avLst/>
          </a:prstGeom>
          <a:solidFill>
            <a:srgbClr val="F07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871FCE-6DA7-5549-92C6-554D5232A2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5832091"/>
            <a:ext cx="568360" cy="67627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40039B7-FA62-F24C-BCFF-BA21679AD8B7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F07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6E2"/>
              </a:solidFill>
            </a:endParaRP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E8DC3CBE-2843-1642-BD7A-5C7A9BC16E2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F07D00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1654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DF23B6-683D-2B48-8B2D-8FF423A50C05}"/>
              </a:ext>
            </a:extLst>
          </p:cNvPr>
          <p:cNvSpPr/>
          <p:nvPr userDrawn="1"/>
        </p:nvSpPr>
        <p:spPr>
          <a:xfrm>
            <a:off x="0" y="441326"/>
            <a:ext cx="12191999" cy="6300786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E6005B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7E7F3C-6AC2-084C-81DA-BE9E4A815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2" y="1989138"/>
            <a:ext cx="11306175" cy="1848949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3D8BCC-A8A8-F640-A027-5BF8353F7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2" y="4015578"/>
            <a:ext cx="11306175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9E043D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19FAFA-C3E1-0844-82DB-27D43E467A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800100"/>
            <a:ext cx="3427412" cy="1009958"/>
          </a:xfrm>
          <a:prstGeom prst="rect">
            <a:avLst/>
          </a:prstGeom>
        </p:spPr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86CB3D1-E135-FD4F-A056-483535DECE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75386" y="6057899"/>
            <a:ext cx="5473701" cy="35877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>
                <a:solidFill>
                  <a:srgbClr val="9E043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97342E9-89D0-D246-B0E5-635614E13D75}" type="datetime1">
              <a:rPr lang="en-GB" smtClean="0"/>
              <a:pPr/>
              <a:t>15/07/2023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9867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ld Purpl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8B09DB-0CE7-674F-8B4F-D3BDC1E1F58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C701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A774C6-72B5-B54D-AFC5-BEDE6662B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024063"/>
            <a:ext cx="11306173" cy="1814024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8CD21CC-038F-084D-86A0-F56D478F1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3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821E6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867788-B905-9E45-B992-B2C5D2894330}"/>
              </a:ext>
            </a:extLst>
          </p:cNvPr>
          <p:cNvSpPr/>
          <p:nvPr userDrawn="1"/>
        </p:nvSpPr>
        <p:spPr>
          <a:xfrm>
            <a:off x="0" y="1"/>
            <a:ext cx="12192000" cy="452699"/>
          </a:xfrm>
          <a:prstGeom prst="rect">
            <a:avLst/>
          </a:prstGeom>
          <a:solidFill>
            <a:srgbClr val="821E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651983-37A2-2345-917B-4559D70F43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5832091"/>
            <a:ext cx="568360" cy="67627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89B5E4C-2015-A748-95FB-CF22799B0CD6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821E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6E2"/>
              </a:solidFill>
            </a:endParaRP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946CC34B-1499-F541-84B4-B09C59E3E2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821E69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68365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ual Green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8B09DB-0CE7-674F-8B4F-D3BDC1E1F58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6D95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A774C6-72B5-B54D-AFC5-BEDE6662B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024063"/>
            <a:ext cx="11306173" cy="1814024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8CD21CC-038F-084D-86A0-F56D478F1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3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C7D53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3AFFF2-502D-054E-B5DC-66A77A6B8A6E}"/>
              </a:ext>
            </a:extLst>
          </p:cNvPr>
          <p:cNvSpPr/>
          <p:nvPr userDrawn="1"/>
        </p:nvSpPr>
        <p:spPr>
          <a:xfrm>
            <a:off x="0" y="1"/>
            <a:ext cx="12192000" cy="452699"/>
          </a:xfrm>
          <a:prstGeom prst="rect">
            <a:avLst/>
          </a:prstGeom>
          <a:solidFill>
            <a:srgbClr val="C7D5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73C732-A419-E840-970E-326B7FDD46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5832091"/>
            <a:ext cx="568360" cy="67627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4D91E44-21DE-A842-8B5E-6AD38E86E746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C7D5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6E2"/>
              </a:solidFill>
            </a:endParaRP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69BF5122-5B53-AF4A-BB6D-678ABD2D40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C7D533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26012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ual Orang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8B09DB-0CE7-674F-8B4F-D3BDC1E1F58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F07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A774C6-72B5-B54D-AFC5-BEDE6662B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024063"/>
            <a:ext cx="11306173" cy="1814024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8CD21CC-038F-084D-86A0-F56D478F1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3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BB3F0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898AC0-B7CB-074A-816A-237E0E868E59}"/>
              </a:ext>
            </a:extLst>
          </p:cNvPr>
          <p:cNvSpPr/>
          <p:nvPr userDrawn="1"/>
        </p:nvSpPr>
        <p:spPr>
          <a:xfrm>
            <a:off x="0" y="1"/>
            <a:ext cx="12192000" cy="452699"/>
          </a:xfrm>
          <a:prstGeom prst="rect">
            <a:avLst/>
          </a:prstGeom>
          <a:solidFill>
            <a:srgbClr val="BB3F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A60D5D-4AC5-424B-9227-98890EF546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5832091"/>
            <a:ext cx="568360" cy="67627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3636DE5-A460-F448-BC8B-A823C89548EA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BB3F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6E2"/>
              </a:solidFill>
            </a:endParaRP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0E93626E-75D3-2946-9E24-B1657D8181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BB3F07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762473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ual Orang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8B09DB-0CE7-674F-8B4F-D3BDC1E1F58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9E0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A774C6-72B5-B54D-AFC5-BEDE6662B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024063"/>
            <a:ext cx="11306173" cy="1814024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8CD21CC-038F-084D-86A0-F56D478F1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3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E6005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898AC0-B7CB-074A-816A-237E0E868E59}"/>
              </a:ext>
            </a:extLst>
          </p:cNvPr>
          <p:cNvSpPr/>
          <p:nvPr userDrawn="1"/>
        </p:nvSpPr>
        <p:spPr>
          <a:xfrm>
            <a:off x="0" y="1"/>
            <a:ext cx="12192000" cy="452699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A60D5D-4AC5-424B-9227-98890EF546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5832091"/>
            <a:ext cx="568360" cy="67627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3636DE5-A460-F448-BC8B-A823C89548EA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BB3F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6E2"/>
              </a:solidFill>
            </a:endParaRP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0E93626E-75D3-2946-9E24-B1657D8181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E6005B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99656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sual Orang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8B09DB-0CE7-674F-8B4F-D3BDC1E1F58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EC6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A774C6-72B5-B54D-AFC5-BEDE6662B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024063"/>
            <a:ext cx="11306173" cy="1814024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8CD21CC-038F-084D-86A0-F56D478F1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3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E6005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898AC0-B7CB-074A-816A-237E0E868E59}"/>
              </a:ext>
            </a:extLst>
          </p:cNvPr>
          <p:cNvSpPr/>
          <p:nvPr userDrawn="1"/>
        </p:nvSpPr>
        <p:spPr>
          <a:xfrm>
            <a:off x="0" y="1"/>
            <a:ext cx="12192000" cy="452699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A60D5D-4AC5-424B-9227-98890EF546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5832091"/>
            <a:ext cx="568360" cy="67627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3636DE5-A460-F448-BC8B-A823C89548EA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BB3F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6E2"/>
              </a:solidFill>
            </a:endParaRP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0E93626E-75D3-2946-9E24-B1657D8181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E6005B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7957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asual Orang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68B09DB-0CE7-674F-8B4F-D3BDC1E1F580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6F6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A774C6-72B5-B54D-AFC5-BEDE6662B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2024063"/>
            <a:ext cx="11306173" cy="1814024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8CD21CC-038F-084D-86A0-F56D478F11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3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rgbClr val="B5B0AC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898AC0-B7CB-074A-816A-237E0E868E59}"/>
              </a:ext>
            </a:extLst>
          </p:cNvPr>
          <p:cNvSpPr/>
          <p:nvPr userDrawn="1"/>
        </p:nvSpPr>
        <p:spPr>
          <a:xfrm>
            <a:off x="0" y="1"/>
            <a:ext cx="12192000" cy="452699"/>
          </a:xfrm>
          <a:prstGeom prst="rect">
            <a:avLst/>
          </a:prstGeom>
          <a:solidFill>
            <a:srgbClr val="B5B0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A60D5D-4AC5-424B-9227-98890EF546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5832091"/>
            <a:ext cx="568360" cy="67627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3636DE5-A460-F448-BC8B-A823C89548EA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BB3F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6E2"/>
              </a:solidFill>
            </a:endParaRP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0E93626E-75D3-2946-9E24-B1657D8181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B5B0AC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12040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6B90F54-2FD9-B744-B972-C1D92C843C23}"/>
              </a:ext>
            </a:extLst>
          </p:cNvPr>
          <p:cNvSpPr/>
          <p:nvPr userDrawn="1"/>
        </p:nvSpPr>
        <p:spPr>
          <a:xfrm>
            <a:off x="1" y="431386"/>
            <a:ext cx="12191999" cy="6300787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4446B3-A205-CB44-8165-EDDF1073E3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800100"/>
            <a:ext cx="3427412" cy="10099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96A658-0183-444F-91C4-2F380978AAE1}"/>
              </a:ext>
            </a:extLst>
          </p:cNvPr>
          <p:cNvSpPr txBox="1"/>
          <p:nvPr userDrawn="1"/>
        </p:nvSpPr>
        <p:spPr>
          <a:xfrm>
            <a:off x="442913" y="2024062"/>
            <a:ext cx="11306175" cy="181402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algn="l"/>
            <a:r>
              <a:rPr lang="en-US" sz="6000" b="1" dirty="0">
                <a:solidFill>
                  <a:srgbClr val="E6005B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596295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D73252D-FA87-8946-98E6-F10F7EFB191B}"/>
              </a:ext>
            </a:extLst>
          </p:cNvPr>
          <p:cNvSpPr/>
          <p:nvPr userDrawn="1"/>
        </p:nvSpPr>
        <p:spPr>
          <a:xfrm>
            <a:off x="0" y="441326"/>
            <a:ext cx="12191999" cy="6300786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E6005B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6BD13E-6F12-BA45-881A-F273DAED03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800100"/>
            <a:ext cx="3427412" cy="10099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E1A0BD-8134-9B4A-AE3E-E7C0EECCD029}"/>
              </a:ext>
            </a:extLst>
          </p:cNvPr>
          <p:cNvSpPr txBox="1"/>
          <p:nvPr userDrawn="1"/>
        </p:nvSpPr>
        <p:spPr>
          <a:xfrm>
            <a:off x="442913" y="2024062"/>
            <a:ext cx="11306175" cy="181402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algn="l"/>
            <a:r>
              <a:rPr lang="en-US" sz="6000" b="1" dirty="0">
                <a:solidFill>
                  <a:srgbClr val="9E043D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724545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9818EEC-D27C-9844-8F9A-431793B5929C}"/>
              </a:ext>
            </a:extLst>
          </p:cNvPr>
          <p:cNvSpPr/>
          <p:nvPr userDrawn="1"/>
        </p:nvSpPr>
        <p:spPr>
          <a:xfrm>
            <a:off x="0" y="441325"/>
            <a:ext cx="12191999" cy="6300787"/>
          </a:xfrm>
          <a:prstGeom prst="rect">
            <a:avLst/>
          </a:prstGeom>
          <a:solidFill>
            <a:srgbClr val="6F6258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E3E8BC-7439-0742-A9FC-77BBB38EF7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800100"/>
            <a:ext cx="3427412" cy="10099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E62ECB-71C5-2342-A1AF-B7DAA1E1B964}"/>
              </a:ext>
            </a:extLst>
          </p:cNvPr>
          <p:cNvSpPr txBox="1"/>
          <p:nvPr userDrawn="1"/>
        </p:nvSpPr>
        <p:spPr>
          <a:xfrm>
            <a:off x="442913" y="2024062"/>
            <a:ext cx="11306175" cy="181402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algn="l"/>
            <a:r>
              <a:rPr lang="en-US" sz="6000" b="1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39493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DF23B6-683D-2B48-8B2D-8FF423A50C05}"/>
              </a:ext>
            </a:extLst>
          </p:cNvPr>
          <p:cNvSpPr/>
          <p:nvPr userDrawn="1"/>
        </p:nvSpPr>
        <p:spPr>
          <a:xfrm>
            <a:off x="0" y="441325"/>
            <a:ext cx="12191999" cy="6300787"/>
          </a:xfrm>
          <a:prstGeom prst="rect">
            <a:avLst/>
          </a:prstGeom>
          <a:solidFill>
            <a:srgbClr val="6F6258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7E7F3C-6AC2-084C-81DA-BE9E4A815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2" y="1989138"/>
            <a:ext cx="11306175" cy="1848949"/>
          </a:xfrm>
          <a:prstGeom prst="rect">
            <a:avLst/>
          </a:prstGeom>
        </p:spPr>
        <p:txBody>
          <a:bodyPr lIns="0" rIns="90000" anchor="b"/>
          <a:lstStyle>
            <a:lvl1pPr algn="l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3D8BCC-A8A8-F640-A027-5BF8353F7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4015578"/>
            <a:ext cx="11306175" cy="115517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 algn="l">
              <a:buNone/>
              <a:defRPr sz="3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407DCF46-D938-064E-964C-1B90111009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75388" y="6057899"/>
            <a:ext cx="5473699" cy="35877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97342E9-89D0-D246-B0E5-635614E13D75}" type="datetime1">
              <a:rPr lang="en-GB" smtClean="0"/>
              <a:pPr/>
              <a:t>15/07/2023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BEE9E80-8FF0-8441-B362-4623AB9E8A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3" y="800100"/>
            <a:ext cx="3427412" cy="100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4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1395D28-07F6-9F47-8128-50C443109906}"/>
              </a:ext>
            </a:extLst>
          </p:cNvPr>
          <p:cNvSpPr/>
          <p:nvPr userDrawn="1"/>
        </p:nvSpPr>
        <p:spPr>
          <a:xfrm>
            <a:off x="1" y="0"/>
            <a:ext cx="12191999" cy="441325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ACF5D-95B4-ED49-9DD6-98E1235076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2913" y="1989138"/>
            <a:ext cx="11306174" cy="3708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E523BD2-753E-0A47-B307-D80B3FF62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800100"/>
            <a:ext cx="11306175" cy="100198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BB0FE4-66FF-0E42-841A-3EC5F7C7E6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2" y="5832092"/>
            <a:ext cx="568359" cy="6762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D683437-A234-3E4E-8B92-A0C560819C16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9E0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CDF1BA5-471A-8044-BDBA-890115BBFF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E6005B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451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204BD-F3EB-5842-9319-7B613DC253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912" y="1989138"/>
            <a:ext cx="11306176" cy="636855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400" b="1">
                <a:solidFill>
                  <a:srgbClr val="9E043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1B88EC-6B3F-324D-8A9A-A2200D031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2914" y="2813048"/>
            <a:ext cx="11306174" cy="288448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C2A4D7D-88B2-6543-8F2D-B4616BB62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800101"/>
            <a:ext cx="11306176" cy="1001982"/>
          </a:xfrm>
          <a:prstGeom prst="rect">
            <a:avLst/>
          </a:prstGeom>
        </p:spPr>
        <p:txBody>
          <a:bodyPr anchor="ctr" anchorCtr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8EB9E1-DFB3-5C47-B4B9-9B8765B864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2" y="5832092"/>
            <a:ext cx="568359" cy="676275"/>
          </a:xfrm>
          <a:prstGeom prst="rect">
            <a:avLst/>
          </a:prstGeom>
        </p:spPr>
      </p:pic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6AAEC381-AE42-7E44-9B48-79580631F9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E6005B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F2C38B-13DA-064A-AF49-AA97B43EDAB3}"/>
              </a:ext>
            </a:extLst>
          </p:cNvPr>
          <p:cNvSpPr/>
          <p:nvPr userDrawn="1"/>
        </p:nvSpPr>
        <p:spPr>
          <a:xfrm>
            <a:off x="1" y="0"/>
            <a:ext cx="12191999" cy="441325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1A03B6-F236-5D46-B133-E912BE6844F9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9E0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03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ll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009F349-CC3D-6049-A88D-4E42B2F01C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15887"/>
            <a:ext cx="12191999" cy="6626226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3CF8FDB-11E0-114D-9049-11851FC6CA6B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9E0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1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ll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009F349-CC3D-6049-A88D-4E42B2F01C6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1999" cy="685799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924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3C710-A668-F144-8CC5-039AD81D3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800101"/>
            <a:ext cx="11306176" cy="1001982"/>
          </a:xfrm>
          <a:prstGeom prst="rect">
            <a:avLst/>
          </a:prstGeom>
        </p:spPr>
        <p:txBody>
          <a:bodyPr anchor="ctr" anchorCtr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9ECCE-CA94-5841-8835-15D01FC20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1989138"/>
            <a:ext cx="5473701" cy="370839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82F0DD8-CD89-964C-A0BF-3C891A947F9F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75388" y="1989138"/>
            <a:ext cx="5473700" cy="37084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5C41AB-1925-C846-A884-6B4D4880A2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2" y="5832092"/>
            <a:ext cx="568359" cy="676275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6E146BB0-D198-0847-B8BF-82032479A2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E6005B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D38791-8F3B-A640-A6FC-8EC532732508}"/>
              </a:ext>
            </a:extLst>
          </p:cNvPr>
          <p:cNvSpPr/>
          <p:nvPr userDrawn="1"/>
        </p:nvSpPr>
        <p:spPr>
          <a:xfrm>
            <a:off x="1" y="0"/>
            <a:ext cx="12191999" cy="441325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63AD13-8CBA-8648-88F4-6142126E9F9A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9E0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8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1B88EC-6B3F-324D-8A9A-A2200D031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2910" y="2813047"/>
            <a:ext cx="5473701" cy="284797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32B247-F8B0-6A43-86FE-2923DBEF9C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1894" y="2813047"/>
            <a:ext cx="5457193" cy="284797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C2A4D7D-88B2-6543-8F2D-B4616BB62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800101"/>
            <a:ext cx="11306176" cy="1001982"/>
          </a:xfrm>
          <a:prstGeom prst="rect">
            <a:avLst/>
          </a:prstGeom>
        </p:spPr>
        <p:txBody>
          <a:bodyPr anchor="ctr" anchorCtr="0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C387D1-CCDB-AA42-911D-99DAFBC813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2" y="5832092"/>
            <a:ext cx="568359" cy="676275"/>
          </a:xfrm>
          <a:prstGeom prst="rect">
            <a:avLst/>
          </a:prstGeom>
        </p:spPr>
      </p:pic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44B35524-0F00-1A4F-8D8A-436C881006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75387" y="6057900"/>
            <a:ext cx="5473699" cy="368888"/>
          </a:xfrm>
          <a:prstGeom prst="rect">
            <a:avLst/>
          </a:prstGeom>
        </p:spPr>
        <p:txBody>
          <a:bodyPr tIns="0" rIns="0" bIns="0" anchor="b" anchorCtr="0">
            <a:noAutofit/>
          </a:bodyPr>
          <a:lstStyle>
            <a:lvl1pPr marL="0" indent="0" algn="r">
              <a:buNone/>
              <a:defRPr sz="1800">
                <a:solidFill>
                  <a:srgbClr val="E6005B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245CF166-1A2B-F24F-9192-1EE62922C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912" y="1989138"/>
            <a:ext cx="5473701" cy="636855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400" b="1">
                <a:solidFill>
                  <a:srgbClr val="9E043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A1D5975-B545-F54E-B266-2A4DDDC8C4C9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291895" y="1989139"/>
            <a:ext cx="5457193" cy="636854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400" b="1">
                <a:solidFill>
                  <a:srgbClr val="9E043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F691ED-EF65-C446-B3BD-FB970876AB4D}"/>
              </a:ext>
            </a:extLst>
          </p:cNvPr>
          <p:cNvSpPr/>
          <p:nvPr userDrawn="1"/>
        </p:nvSpPr>
        <p:spPr>
          <a:xfrm>
            <a:off x="1" y="0"/>
            <a:ext cx="12191999" cy="441325"/>
          </a:xfrm>
          <a:prstGeom prst="rect">
            <a:avLst/>
          </a:prstGeom>
          <a:solidFill>
            <a:srgbClr val="E60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3AC6DAE-40C2-FC4C-9C8A-8F55F3ECD49F}"/>
              </a:ext>
            </a:extLst>
          </p:cNvPr>
          <p:cNvSpPr/>
          <p:nvPr userDrawn="1"/>
        </p:nvSpPr>
        <p:spPr>
          <a:xfrm>
            <a:off x="0" y="6742113"/>
            <a:ext cx="12191999" cy="125999"/>
          </a:xfrm>
          <a:prstGeom prst="rect">
            <a:avLst/>
          </a:prstGeom>
          <a:solidFill>
            <a:srgbClr val="9E04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70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8E3CDC0-E15C-3D43-A94A-65D5EBAC0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912" y="1989139"/>
            <a:ext cx="11306175" cy="4068762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Title Placeholder 10">
            <a:extLst>
              <a:ext uri="{FF2B5EF4-FFF2-40B4-BE49-F238E27FC236}">
                <a16:creationId xmlns:a16="http://schemas.microsoft.com/office/drawing/2014/main" id="{CB133162-9D93-054D-BEB3-A08241D4C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800100"/>
            <a:ext cx="11306175" cy="1001714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69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52" r:id="rId4"/>
    <p:sldLayoutId id="2147483676" r:id="rId5"/>
    <p:sldLayoutId id="2147483670" r:id="rId6"/>
    <p:sldLayoutId id="2147483684" r:id="rId7"/>
    <p:sldLayoutId id="2147483659" r:id="rId8"/>
    <p:sldLayoutId id="2147483653" r:id="rId9"/>
    <p:sldLayoutId id="2147483679" r:id="rId10"/>
    <p:sldLayoutId id="2147483680" r:id="rId11"/>
    <p:sldLayoutId id="2147483677" r:id="rId12"/>
    <p:sldLayoutId id="2147483678" r:id="rId13"/>
    <p:sldLayoutId id="2147483683" r:id="rId14"/>
    <p:sldLayoutId id="2147483651" r:id="rId15"/>
    <p:sldLayoutId id="2147483669" r:id="rId16"/>
    <p:sldLayoutId id="2147483662" r:id="rId17"/>
    <p:sldLayoutId id="2147483667" r:id="rId18"/>
    <p:sldLayoutId id="2147483663" r:id="rId19"/>
    <p:sldLayoutId id="2147483661" r:id="rId20"/>
    <p:sldLayoutId id="2147483668" r:id="rId21"/>
    <p:sldLayoutId id="2147483660" r:id="rId22"/>
    <p:sldLayoutId id="2147483687" r:id="rId23"/>
    <p:sldLayoutId id="2147483688" r:id="rId24"/>
    <p:sldLayoutId id="2147483689" r:id="rId25"/>
    <p:sldLayoutId id="2147483685" r:id="rId26"/>
    <p:sldLayoutId id="2147483658" r:id="rId27"/>
    <p:sldLayoutId id="2147483686" r:id="rId28"/>
  </p:sldLayoutIdLst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rgbClr val="E6005B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E6005B"/>
        </a:buClr>
        <a:buFont typeface="Wingdings" pitchFamily="2" charset="2"/>
        <a:buChar char="§"/>
        <a:defRPr sz="2500" b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E6005B"/>
        </a:buClr>
        <a:buFont typeface="Wingdings" pitchFamily="2" charset="2"/>
        <a:buChar char="§"/>
        <a:defRPr sz="2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E6005B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E6005B"/>
        </a:buClr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E6005B"/>
        </a:buClr>
        <a:buFont typeface="Wingdings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79" userDrawn="1">
          <p15:clr>
            <a:srgbClr val="A4A3A4"/>
          </p15:clr>
        </p15:guide>
        <p15:guide id="2" orient="horz" pos="278" userDrawn="1">
          <p15:clr>
            <a:srgbClr val="A4A3A4"/>
          </p15:clr>
        </p15:guide>
        <p15:guide id="3" pos="2502" userDrawn="1">
          <p15:clr>
            <a:srgbClr val="A4A3A4"/>
          </p15:clr>
        </p15:guide>
        <p15:guide id="4" pos="2729" userDrawn="1">
          <p15:clr>
            <a:srgbClr val="A4A3A4"/>
          </p15:clr>
        </p15:guide>
        <p15:guide id="5" pos="4951" userDrawn="1">
          <p15:clr>
            <a:srgbClr val="A4A3A4"/>
          </p15:clr>
        </p15:guide>
        <p15:guide id="6" pos="5178" userDrawn="1">
          <p15:clr>
            <a:srgbClr val="A4A3A4"/>
          </p15:clr>
        </p15:guide>
        <p15:guide id="7" pos="7401" userDrawn="1">
          <p15:clr>
            <a:srgbClr val="A4A3A4"/>
          </p15:clr>
        </p15:guide>
        <p15:guide id="8" orient="horz" pos="504" userDrawn="1">
          <p15:clr>
            <a:srgbClr val="A4A3A4"/>
          </p15:clr>
        </p15:guide>
        <p15:guide id="9" orient="horz" pos="3816" userDrawn="1">
          <p15:clr>
            <a:srgbClr val="A4A3A4"/>
          </p15:clr>
        </p15:guide>
        <p15:guide id="10" orient="horz" pos="4042" userDrawn="1">
          <p15:clr>
            <a:srgbClr val="A4A3A4"/>
          </p15:clr>
        </p15:guide>
        <p15:guide id="11" pos="3727" userDrawn="1">
          <p15:clr>
            <a:srgbClr val="A4A3A4"/>
          </p15:clr>
        </p15:guide>
        <p15:guide id="12" pos="3953" userDrawn="1">
          <p15:clr>
            <a:srgbClr val="A4A3A4"/>
          </p15:clr>
        </p15:guide>
        <p15:guide id="13" orient="horz" pos="3589" userDrawn="1">
          <p15:clr>
            <a:srgbClr val="A4A3A4"/>
          </p15:clr>
        </p15:guide>
        <p15:guide id="14" orient="horz" pos="1139" userDrawn="1">
          <p15:clr>
            <a:srgbClr val="A4A3A4"/>
          </p15:clr>
        </p15:guide>
        <p15:guide id="15" orient="horz" pos="1253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2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4DFE8-7E94-7D42-8F57-AE1BC6C92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2" y="1989139"/>
            <a:ext cx="11306175" cy="1267018"/>
          </a:xfrm>
        </p:spPr>
        <p:txBody>
          <a:bodyPr>
            <a:noAutofit/>
          </a:bodyPr>
          <a:lstStyle/>
          <a:p>
            <a:r>
              <a:rPr lang="nl-BE" sz="4400" dirty="0"/>
              <a:t>An Introduction To Phylodynamics</a:t>
            </a:r>
            <a:endParaRPr lang="en-US" sz="44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8E7974-55B9-AA4E-BF3A-6C5D6E0541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Conor Meehan (he/they)</a:t>
            </a:r>
          </a:p>
          <a:p>
            <a:r>
              <a:rPr lang="en-US" dirty="0" err="1"/>
              <a:t>conor.meehan@ntu.ac.uk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con_meehan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494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Strict versus Relaxed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10" name="Tijdelijke aanduiding voor inhoud 5">
            <a:extLst>
              <a:ext uri="{FF2B5EF4-FFF2-40B4-BE49-F238E27FC236}">
                <a16:creationId xmlns:a16="http://schemas.microsoft.com/office/drawing/2014/main" id="{551656E3-F021-F00A-EA84-7EEF1AFB5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1126273"/>
            <a:ext cx="5664200" cy="5287328"/>
          </a:xfrm>
        </p:spPr>
        <p:txBody>
          <a:bodyPr>
            <a:normAutofit/>
          </a:bodyPr>
          <a:lstStyle/>
          <a:p>
            <a:r>
              <a:rPr lang="nl-BE" sz="2400" dirty="0"/>
              <a:t>Strict:</a:t>
            </a:r>
          </a:p>
          <a:p>
            <a:pPr lvl="1"/>
            <a:r>
              <a:rPr lang="nl-BE" sz="1800" dirty="0"/>
              <a:t>One rate of mutation for every branch in tree</a:t>
            </a:r>
          </a:p>
          <a:p>
            <a:endParaRPr lang="nl-BE" sz="1800" dirty="0"/>
          </a:p>
          <a:p>
            <a:endParaRPr lang="nl-BE" sz="1800" dirty="0"/>
          </a:p>
          <a:p>
            <a:pPr marL="0" indent="0">
              <a:buNone/>
            </a:pPr>
            <a:endParaRPr lang="nl-BE" sz="1800" dirty="0"/>
          </a:p>
          <a:p>
            <a:pPr marL="0" indent="0">
              <a:buNone/>
            </a:pPr>
            <a:endParaRPr lang="nl-BE" sz="1800" dirty="0"/>
          </a:p>
          <a:p>
            <a:endParaRPr lang="nl-BE" sz="1800" dirty="0"/>
          </a:p>
          <a:p>
            <a:r>
              <a:rPr lang="nl-BE" sz="2400" dirty="0"/>
              <a:t>Relaxed</a:t>
            </a:r>
          </a:p>
          <a:p>
            <a:pPr lvl="1"/>
            <a:r>
              <a:rPr lang="nl-BE" sz="1800" dirty="0"/>
              <a:t>Different rate for each branch</a:t>
            </a:r>
          </a:p>
          <a:p>
            <a:pPr lvl="1"/>
            <a:r>
              <a:rPr lang="nl-BE" sz="1800" dirty="0"/>
              <a:t>Correlated:</a:t>
            </a:r>
          </a:p>
          <a:p>
            <a:pPr lvl="2"/>
            <a:r>
              <a:rPr lang="nl-BE" sz="1600" dirty="0"/>
              <a:t>Rates influenced by the rate of the parent branch</a:t>
            </a:r>
          </a:p>
          <a:p>
            <a:pPr lvl="1"/>
            <a:r>
              <a:rPr lang="nl-BE" sz="1800" dirty="0"/>
              <a:t>Uncorrelated</a:t>
            </a:r>
          </a:p>
          <a:p>
            <a:pPr lvl="2"/>
            <a:r>
              <a:rPr lang="nl-BE" sz="1600" dirty="0"/>
              <a:t>Rates independent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9FE2DF0-76F2-DEE6-09AD-C73DD47FE478}"/>
              </a:ext>
            </a:extLst>
          </p:cNvPr>
          <p:cNvGrpSpPr/>
          <p:nvPr/>
        </p:nvGrpSpPr>
        <p:grpSpPr>
          <a:xfrm>
            <a:off x="7612237" y="1126273"/>
            <a:ext cx="3398663" cy="5090270"/>
            <a:chOff x="5796137" y="789830"/>
            <a:chExt cx="2354131" cy="4137924"/>
          </a:xfrm>
        </p:grpSpPr>
        <p:pic>
          <p:nvPicPr>
            <p:cNvPr id="7" name="Picture 6" descr="njEx.pdf">
              <a:extLst>
                <a:ext uri="{FF2B5EF4-FFF2-40B4-BE49-F238E27FC236}">
                  <a16:creationId xmlns:a16="http://schemas.microsoft.com/office/drawing/2014/main" id="{68B595BC-742D-F8E1-D833-3B8C4B030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7" y="897840"/>
              <a:ext cx="2354131" cy="192367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445D3DD-C098-F837-02CD-4675E3A1B628}"/>
                </a:ext>
              </a:extLst>
            </p:cNvPr>
            <p:cNvSpPr txBox="1"/>
            <p:nvPr/>
          </p:nvSpPr>
          <p:spPr>
            <a:xfrm>
              <a:off x="7794359" y="1653926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45298F-246C-FB13-5AC9-03F821874EB0}"/>
                </a:ext>
              </a:extLst>
            </p:cNvPr>
            <p:cNvSpPr txBox="1"/>
            <p:nvPr/>
          </p:nvSpPr>
          <p:spPr>
            <a:xfrm>
              <a:off x="7794359" y="1221878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71661D5-8387-8A9F-111A-9A6591F2974F}"/>
                </a:ext>
              </a:extLst>
            </p:cNvPr>
            <p:cNvSpPr txBox="1"/>
            <p:nvPr/>
          </p:nvSpPr>
          <p:spPr>
            <a:xfrm>
              <a:off x="7794359" y="789830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0C32FF0-84F6-5DA7-E13A-7CB2B713C6BF}"/>
                </a:ext>
              </a:extLst>
            </p:cNvPr>
            <p:cNvSpPr txBox="1"/>
            <p:nvPr/>
          </p:nvSpPr>
          <p:spPr>
            <a:xfrm>
              <a:off x="7740352" y="2139979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1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2466B55-0EED-F15C-925F-1E0A43436D70}"/>
                </a:ext>
              </a:extLst>
            </p:cNvPr>
            <p:cNvSpPr txBox="1"/>
            <p:nvPr/>
          </p:nvSpPr>
          <p:spPr>
            <a:xfrm>
              <a:off x="7092280" y="1923955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1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7A0412A-BB61-25EA-6B37-FC7ED1D1245E}"/>
                </a:ext>
              </a:extLst>
            </p:cNvPr>
            <p:cNvSpPr txBox="1"/>
            <p:nvPr/>
          </p:nvSpPr>
          <p:spPr>
            <a:xfrm>
              <a:off x="6228184" y="2572027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554B6DF-5833-9F61-C793-3EC02D77ED45}"/>
                </a:ext>
              </a:extLst>
            </p:cNvPr>
            <p:cNvSpPr txBox="1"/>
            <p:nvPr/>
          </p:nvSpPr>
          <p:spPr>
            <a:xfrm>
              <a:off x="6228184" y="1437902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6CE271-9A0A-8F47-118F-673FEC07EFEB}"/>
                </a:ext>
              </a:extLst>
            </p:cNvPr>
            <p:cNvSpPr txBox="1"/>
            <p:nvPr/>
          </p:nvSpPr>
          <p:spPr>
            <a:xfrm>
              <a:off x="7092280" y="1005854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1</a:t>
              </a:r>
            </a:p>
          </p:txBody>
        </p:sp>
        <p:pic>
          <p:nvPicPr>
            <p:cNvPr id="18" name="Picture 17" descr="njEx.pdf">
              <a:extLst>
                <a:ext uri="{FF2B5EF4-FFF2-40B4-BE49-F238E27FC236}">
                  <a16:creationId xmlns:a16="http://schemas.microsoft.com/office/drawing/2014/main" id="{4EF74DCE-B152-F7B4-FA2E-F95551AF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7" y="3004075"/>
              <a:ext cx="2354131" cy="1923679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4FB35BA-74B6-0EF3-ED71-014FA2088C93}"/>
                </a:ext>
              </a:extLst>
            </p:cNvPr>
            <p:cNvSpPr txBox="1"/>
            <p:nvPr/>
          </p:nvSpPr>
          <p:spPr>
            <a:xfrm>
              <a:off x="7794359" y="3760159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7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501DE04-B33B-1D83-FCF1-761A11673BAF}"/>
                </a:ext>
              </a:extLst>
            </p:cNvPr>
            <p:cNvSpPr txBox="1"/>
            <p:nvPr/>
          </p:nvSpPr>
          <p:spPr>
            <a:xfrm>
              <a:off x="7794359" y="3328111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6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0F99BC-EC8A-8DF1-5D22-9DDB6A0A352A}"/>
                </a:ext>
              </a:extLst>
            </p:cNvPr>
            <p:cNvSpPr txBox="1"/>
            <p:nvPr/>
          </p:nvSpPr>
          <p:spPr>
            <a:xfrm>
              <a:off x="7794359" y="2896063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5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B2C733E-02DF-F31B-D6EF-48703EF0A38C}"/>
                </a:ext>
              </a:extLst>
            </p:cNvPr>
            <p:cNvSpPr txBox="1"/>
            <p:nvPr/>
          </p:nvSpPr>
          <p:spPr>
            <a:xfrm>
              <a:off x="7740352" y="4246214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8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E28FB6-4F14-0EF2-37AC-52005D227BE0}"/>
                </a:ext>
              </a:extLst>
            </p:cNvPr>
            <p:cNvSpPr txBox="1"/>
            <p:nvPr/>
          </p:nvSpPr>
          <p:spPr>
            <a:xfrm>
              <a:off x="7092280" y="4030190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4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7FE6DFA-3514-EF74-3D1E-B0967CF53061}"/>
                </a:ext>
              </a:extLst>
            </p:cNvPr>
            <p:cNvSpPr txBox="1"/>
            <p:nvPr/>
          </p:nvSpPr>
          <p:spPr>
            <a:xfrm>
              <a:off x="6228184" y="4678262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1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1A48A77-4753-3D06-08FB-6707DF10C3C9}"/>
                </a:ext>
              </a:extLst>
            </p:cNvPr>
            <p:cNvSpPr txBox="1"/>
            <p:nvPr/>
          </p:nvSpPr>
          <p:spPr>
            <a:xfrm>
              <a:off x="6228184" y="3544135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2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784D97F-D1AA-B99D-0E60-A22B92BF654B}"/>
                </a:ext>
              </a:extLst>
            </p:cNvPr>
            <p:cNvSpPr txBox="1"/>
            <p:nvPr/>
          </p:nvSpPr>
          <p:spPr>
            <a:xfrm>
              <a:off x="7092280" y="3112087"/>
              <a:ext cx="269626" cy="2078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751" dirty="0"/>
                <a:t>R</a:t>
              </a:r>
              <a:r>
                <a:rPr lang="en-GB" sz="751" baseline="-25000" dirty="0"/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2078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Coalescent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10" name="Tijdelijke aanduiding voor inhoud 5">
            <a:extLst>
              <a:ext uri="{FF2B5EF4-FFF2-40B4-BE49-F238E27FC236}">
                <a16:creationId xmlns:a16="http://schemas.microsoft.com/office/drawing/2014/main" id="{551656E3-F021-F00A-EA84-7EEF1AFB5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1126273"/>
            <a:ext cx="4381500" cy="5287328"/>
          </a:xfrm>
        </p:spPr>
        <p:txBody>
          <a:bodyPr>
            <a:normAutofit/>
          </a:bodyPr>
          <a:lstStyle/>
          <a:p>
            <a:endParaRPr lang="nl-BE" sz="2400" dirty="0"/>
          </a:p>
          <a:p>
            <a:endParaRPr lang="nl-BE" sz="2400" dirty="0"/>
          </a:p>
          <a:p>
            <a:r>
              <a:rPr lang="nl-BE" sz="2400" dirty="0"/>
              <a:t>A model of population evolution</a:t>
            </a:r>
          </a:p>
          <a:p>
            <a:endParaRPr lang="nl-BE" sz="2400" dirty="0"/>
          </a:p>
          <a:p>
            <a:r>
              <a:rPr lang="nl-BE" sz="2400" dirty="0"/>
              <a:t>When two alleles/individuals come together to form an ancestor (i.e. two branches meet) this is called a coalescent event</a:t>
            </a:r>
          </a:p>
        </p:txBody>
      </p:sp>
      <p:pic>
        <p:nvPicPr>
          <p:cNvPr id="3" name="Picture 2" descr="e_coalescenttheoryillustration.jpg">
            <a:extLst>
              <a:ext uri="{FF2B5EF4-FFF2-40B4-BE49-F238E27FC236}">
                <a16:creationId xmlns:a16="http://schemas.microsoft.com/office/drawing/2014/main" id="{D84B9767-5F06-582C-21EE-B9ACD454AC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200" y="1389114"/>
            <a:ext cx="6237757" cy="4761646"/>
          </a:xfrm>
          <a:prstGeom prst="rect">
            <a:avLst/>
          </a:prstGeom>
        </p:spPr>
      </p:pic>
      <p:sp>
        <p:nvSpPr>
          <p:cNvPr id="4" name="Text Box 4">
            <a:extLst>
              <a:ext uri="{FF2B5EF4-FFF2-40B4-BE49-F238E27FC236}">
                <a16:creationId xmlns:a16="http://schemas.microsoft.com/office/drawing/2014/main" id="{3E776672-D8B7-C1A5-46AE-3465500F61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48068" y="6439102"/>
            <a:ext cx="2843932" cy="255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5pPr>
            <a:lvl6pPr marL="15367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6pPr>
            <a:lvl7pPr marL="19939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7pPr>
            <a:lvl8pPr marL="24511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8pPr>
            <a:lvl9pPr marL="29083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9pPr>
          </a:lstStyle>
          <a:p>
            <a:r>
              <a:rPr lang="en-GB" sz="1050" dirty="0">
                <a:latin typeface="Arial" charset="0"/>
              </a:rPr>
              <a:t>Sainani Biomedical computation review (2009)</a:t>
            </a:r>
          </a:p>
        </p:txBody>
      </p:sp>
    </p:spTree>
    <p:extLst>
      <p:ext uri="{BB962C8B-B14F-4D97-AF65-F5344CB8AC3E}">
        <p14:creationId xmlns:p14="http://schemas.microsoft.com/office/powerpoint/2010/main" val="2372486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Coalescent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10" name="Tijdelijke aanduiding voor inhoud 5">
            <a:extLst>
              <a:ext uri="{FF2B5EF4-FFF2-40B4-BE49-F238E27FC236}">
                <a16:creationId xmlns:a16="http://schemas.microsoft.com/office/drawing/2014/main" id="{551656E3-F021-F00A-EA84-7EEF1AFB5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1126273"/>
            <a:ext cx="4381500" cy="5287328"/>
          </a:xfrm>
        </p:spPr>
        <p:txBody>
          <a:bodyPr>
            <a:normAutofit/>
          </a:bodyPr>
          <a:lstStyle/>
          <a:p>
            <a:endParaRPr lang="nl-BE" sz="2400" dirty="0"/>
          </a:p>
          <a:p>
            <a:endParaRPr lang="nl-BE" sz="2400" dirty="0"/>
          </a:p>
          <a:p>
            <a:r>
              <a:rPr lang="nl-BE" sz="2400" dirty="0"/>
              <a:t>Exponential:</a:t>
            </a:r>
          </a:p>
          <a:p>
            <a:pPr lvl="1"/>
            <a:r>
              <a:rPr lang="nl-BE" sz="2000" dirty="0"/>
              <a:t>Suitable for early samples</a:t>
            </a:r>
          </a:p>
          <a:p>
            <a:pPr marL="0" indent="0">
              <a:buNone/>
            </a:pPr>
            <a:endParaRPr lang="nl-BE" sz="2400" dirty="0"/>
          </a:p>
          <a:p>
            <a:r>
              <a:rPr lang="nl-BE" sz="2400" dirty="0"/>
              <a:t>Constant:</a:t>
            </a:r>
          </a:p>
          <a:p>
            <a:pPr lvl="1"/>
            <a:r>
              <a:rPr lang="nl-BE" sz="2000" dirty="0"/>
              <a:t>Population is stable from MRCA to current time</a:t>
            </a:r>
          </a:p>
          <a:p>
            <a:pPr marL="323992" lvl="1" indent="0">
              <a:buNone/>
            </a:pPr>
            <a:r>
              <a:rPr lang="nl-BE" sz="2000" dirty="0"/>
              <a:t> </a:t>
            </a:r>
          </a:p>
        </p:txBody>
      </p:sp>
      <p:sp>
        <p:nvSpPr>
          <p:cNvPr id="4" name="Text Box 4">
            <a:extLst>
              <a:ext uri="{FF2B5EF4-FFF2-40B4-BE49-F238E27FC236}">
                <a16:creationId xmlns:a16="http://schemas.microsoft.com/office/drawing/2014/main" id="{3E776672-D8B7-C1A5-46AE-3465500F61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67900" y="6413602"/>
            <a:ext cx="2324100" cy="281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5pPr>
            <a:lvl6pPr marL="15367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6pPr>
            <a:lvl7pPr marL="19939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7pPr>
            <a:lvl8pPr marL="24511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8pPr>
            <a:lvl9pPr marL="29083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9pPr>
          </a:lstStyle>
          <a:p>
            <a:r>
              <a:rPr lang="en-GB" sz="1100" dirty="0">
                <a:latin typeface="Arial" charset="0"/>
              </a:rPr>
              <a:t>Volz et al. </a:t>
            </a:r>
            <a:r>
              <a:rPr lang="en-GB" sz="1100" dirty="0" err="1">
                <a:latin typeface="Arial" charset="0"/>
              </a:rPr>
              <a:t>PLoS</a:t>
            </a:r>
            <a:r>
              <a:rPr lang="en-GB" sz="1100" dirty="0">
                <a:latin typeface="Arial" charset="0"/>
              </a:rPr>
              <a:t> comp bio (2008)</a:t>
            </a:r>
          </a:p>
        </p:txBody>
      </p:sp>
      <p:pic>
        <p:nvPicPr>
          <p:cNvPr id="5" name="Picture 2" descr="parametric coalescent">
            <a:extLst>
              <a:ext uri="{FF2B5EF4-FFF2-40B4-BE49-F238E27FC236}">
                <a16:creationId xmlns:a16="http://schemas.microsoft.com/office/drawing/2014/main" id="{BD9BA618-97B9-398C-1857-67E0B3107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556" y="1126273"/>
            <a:ext cx="5672832" cy="5105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3269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Estimating population changes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10" name="Tijdelijke aanduiding voor inhoud 5">
            <a:extLst>
              <a:ext uri="{FF2B5EF4-FFF2-40B4-BE49-F238E27FC236}">
                <a16:creationId xmlns:a16="http://schemas.microsoft.com/office/drawing/2014/main" id="{551656E3-F021-F00A-EA84-7EEF1AFB5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1126273"/>
            <a:ext cx="5219700" cy="5287328"/>
          </a:xfrm>
        </p:spPr>
        <p:txBody>
          <a:bodyPr>
            <a:normAutofit/>
          </a:bodyPr>
          <a:lstStyle/>
          <a:p>
            <a:r>
              <a:rPr lang="en-CA" sz="2400" dirty="0"/>
              <a:t>Population sizes can be estimated from phylogenetic data</a:t>
            </a:r>
          </a:p>
          <a:p>
            <a:r>
              <a:rPr lang="en-CA" sz="2400" dirty="0"/>
              <a:t>Split time tree into intervals between coalescent events</a:t>
            </a:r>
          </a:p>
          <a:p>
            <a:r>
              <a:rPr lang="en-CA" sz="2400" dirty="0"/>
              <a:t>Population size calculation</a:t>
            </a:r>
          </a:p>
          <a:p>
            <a:pPr lvl="1"/>
            <a:r>
              <a:rPr lang="en-CA" dirty="0"/>
              <a:t>N</a:t>
            </a:r>
            <a:r>
              <a:rPr lang="en-CA" baseline="-25000" dirty="0"/>
              <a:t>i</a:t>
            </a:r>
            <a:r>
              <a:rPr lang="en-CA" dirty="0"/>
              <a:t> = </a:t>
            </a:r>
            <a:r>
              <a:rPr lang="en-CA" dirty="0" err="1"/>
              <a:t>γi</a:t>
            </a:r>
            <a:r>
              <a:rPr lang="en-CA" dirty="0"/>
              <a:t>(i-1)/2</a:t>
            </a:r>
          </a:p>
          <a:p>
            <a:pPr lvl="1"/>
            <a:r>
              <a:rPr lang="en-CA" dirty="0" err="1"/>
              <a:t>γ</a:t>
            </a:r>
            <a:r>
              <a:rPr lang="en-CA" dirty="0"/>
              <a:t> is the interval length</a:t>
            </a:r>
          </a:p>
          <a:p>
            <a:pPr lvl="1"/>
            <a:r>
              <a:rPr lang="en-CA" dirty="0" err="1"/>
              <a:t>i</a:t>
            </a:r>
            <a:r>
              <a:rPr lang="nl-BE" dirty="0"/>
              <a:t> is number of lineages in interval</a:t>
            </a:r>
          </a:p>
          <a:p>
            <a:r>
              <a:rPr lang="nl-BE" sz="2400" dirty="0"/>
              <a:t>Bayesian skyline plot</a:t>
            </a:r>
          </a:p>
          <a:p>
            <a:pPr lvl="1"/>
            <a:r>
              <a:rPr lang="nl-BE" dirty="0"/>
              <a:t>Estimates phylogeny and population size simultaneously</a:t>
            </a:r>
          </a:p>
          <a:p>
            <a:pPr lvl="1"/>
            <a:r>
              <a:rPr lang="nl-BE" dirty="0"/>
              <a:t>Also done in Skyride and Skygrid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99C06F-D7B2-F60F-BCA4-521B8DCF3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6804" y="1094771"/>
            <a:ext cx="4416500" cy="5446623"/>
          </a:xfrm>
          <a:prstGeom prst="rect">
            <a:avLst/>
          </a:prstGeom>
        </p:spPr>
      </p:pic>
      <p:sp>
        <p:nvSpPr>
          <p:cNvPr id="6" name="Text Box 4">
            <a:extLst>
              <a:ext uri="{FF2B5EF4-FFF2-40B4-BE49-F238E27FC236}">
                <a16:creationId xmlns:a16="http://schemas.microsoft.com/office/drawing/2014/main" id="{8063E409-A36D-CF65-BBBC-9A515A0366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24256" y="6413601"/>
            <a:ext cx="2267744" cy="255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9pPr>
          </a:lstStyle>
          <a:p>
            <a:r>
              <a:rPr lang="en-GB" altLang="x-none" sz="1100" dirty="0" err="1">
                <a:latin typeface="Arial" charset="0"/>
              </a:rPr>
              <a:t>Ho</a:t>
            </a:r>
            <a:r>
              <a:rPr lang="en-GB" altLang="x-none" sz="1100" dirty="0">
                <a:latin typeface="Arial" charset="0"/>
              </a:rPr>
              <a:t> &amp; Shapiro, </a:t>
            </a:r>
            <a:r>
              <a:rPr lang="en-GB" altLang="x-none" sz="1100" dirty="0" err="1">
                <a:latin typeface="Arial" charset="0"/>
              </a:rPr>
              <a:t>Mol</a:t>
            </a:r>
            <a:r>
              <a:rPr lang="en-GB" altLang="x-none" sz="1100" dirty="0">
                <a:latin typeface="Arial" charset="0"/>
              </a:rPr>
              <a:t> </a:t>
            </a:r>
            <a:r>
              <a:rPr lang="en-GB" altLang="x-none" sz="1100" dirty="0" err="1">
                <a:latin typeface="Arial" charset="0"/>
              </a:rPr>
              <a:t>Ecol</a:t>
            </a:r>
            <a:r>
              <a:rPr lang="en-GB" altLang="x-none" sz="1100" dirty="0">
                <a:latin typeface="Arial" charset="0"/>
              </a:rPr>
              <a:t> Res 2011</a:t>
            </a:r>
          </a:p>
        </p:txBody>
      </p:sp>
    </p:spTree>
    <p:extLst>
      <p:ext uri="{BB962C8B-B14F-4D97-AF65-F5344CB8AC3E}">
        <p14:creationId xmlns:p14="http://schemas.microsoft.com/office/powerpoint/2010/main" val="3985352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82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400" dirty="0">
                <a:solidFill>
                  <a:schemeClr val="accent1"/>
                </a:solidFill>
              </a:rPr>
              <a:t>How to read a WGS phylogenetics methods section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 fontScale="85000" lnSpcReduction="20000"/>
          </a:bodyPr>
          <a:lstStyle/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2800" b="1" dirty="0"/>
              <a:t>Four decades of transmission of a multidrug-resistant </a:t>
            </a:r>
            <a:r>
              <a:rPr lang="en-US" sz="2800" b="1" i="1" dirty="0"/>
              <a:t>Mycobacterium tuberculosis</a:t>
            </a:r>
            <a:r>
              <a:rPr lang="en-US" sz="2800" b="1" dirty="0"/>
              <a:t> outbreak strain </a:t>
            </a:r>
            <a:r>
              <a:rPr lang="en-US" sz="2800" dirty="0" err="1"/>
              <a:t>Eldholm</a:t>
            </a:r>
            <a:r>
              <a:rPr lang="en-US" sz="2800" dirty="0"/>
              <a:t> </a:t>
            </a:r>
            <a:r>
              <a:rPr lang="en-US" sz="2800" i="1" dirty="0"/>
              <a:t>et al. </a:t>
            </a:r>
            <a:r>
              <a:rPr lang="en-US" sz="2800" dirty="0"/>
              <a:t>Nature Communications (2015)</a:t>
            </a:r>
          </a:p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2800" dirty="0"/>
              <a:t>In BEAST, rates were modelled using the </a:t>
            </a:r>
            <a:r>
              <a:rPr lang="en-US" sz="2800" u="sng" dirty="0">
                <a:highlight>
                  <a:srgbClr val="FFFF00"/>
                </a:highlight>
              </a:rPr>
              <a:t>GTR substitution model of evolution </a:t>
            </a:r>
            <a:r>
              <a:rPr lang="en-US" sz="2800" dirty="0"/>
              <a:t>and </a:t>
            </a:r>
            <a:r>
              <a:rPr lang="en-US" sz="2800" u="sng" dirty="0">
                <a:highlight>
                  <a:srgbClr val="FFFF00"/>
                </a:highlight>
              </a:rPr>
              <a:t>variation among sites </a:t>
            </a:r>
            <a:r>
              <a:rPr lang="en-US" sz="2800" dirty="0"/>
              <a:t>was simulated using a </a:t>
            </a:r>
            <a:r>
              <a:rPr lang="en-US" sz="2800" u="sng" dirty="0">
                <a:highlight>
                  <a:srgbClr val="FFFF00"/>
                </a:highlight>
              </a:rPr>
              <a:t>discrete gamma distribution </a:t>
            </a:r>
            <a:r>
              <a:rPr lang="en-US" sz="2800" dirty="0"/>
              <a:t>with </a:t>
            </a:r>
            <a:r>
              <a:rPr lang="en-US" sz="2800" u="sng" dirty="0">
                <a:highlight>
                  <a:srgbClr val="FFFF00"/>
                </a:highlight>
              </a:rPr>
              <a:t>four rate categories</a:t>
            </a:r>
            <a:r>
              <a:rPr lang="en-US" sz="2800" dirty="0"/>
              <a:t>. We further assumed a </a:t>
            </a:r>
            <a:r>
              <a:rPr lang="en-US" sz="2800" u="sng" dirty="0">
                <a:highlight>
                  <a:srgbClr val="00FFFF"/>
                </a:highlight>
              </a:rPr>
              <a:t>lognormal relaxed clock </a:t>
            </a:r>
            <a:r>
              <a:rPr lang="en-US" sz="2800" dirty="0"/>
              <a:t>to allow variation in rates among branches in the tree. The tree was </a:t>
            </a:r>
            <a:r>
              <a:rPr lang="en-US" sz="2800" u="sng" dirty="0">
                <a:highlight>
                  <a:srgbClr val="00FFFF"/>
                </a:highlight>
              </a:rPr>
              <a:t>calibrated using tip dates</a:t>
            </a:r>
            <a:r>
              <a:rPr lang="en-US" sz="2800" dirty="0">
                <a:highlight>
                  <a:srgbClr val="00FFFF"/>
                </a:highlight>
              </a:rPr>
              <a:t> </a:t>
            </a:r>
            <a:r>
              <a:rPr lang="en-US" sz="2800" dirty="0"/>
              <a:t>only with sample time span ranging from October 1996 to December 2009.</a:t>
            </a:r>
          </a:p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2800" dirty="0"/>
              <a:t>For each analysis we ran four independent chains in which samples were drawn every </a:t>
            </a:r>
            <a:r>
              <a:rPr lang="en-US" sz="2800" u="sng" dirty="0">
                <a:highlight>
                  <a:srgbClr val="00FFFF"/>
                </a:highlight>
              </a:rPr>
              <a:t>5,000 MCMC steps </a:t>
            </a:r>
            <a:r>
              <a:rPr lang="en-US" sz="2800" dirty="0"/>
              <a:t>from a total of 50,000,000 steps, after a discarded burn-in of 5,000,000 steps. </a:t>
            </a:r>
          </a:p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endParaRPr lang="en-US" sz="2800" dirty="0"/>
          </a:p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2800" dirty="0"/>
              <a:t>Yellow sections covered in optional models of evolution lecture</a:t>
            </a:r>
          </a:p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2800" dirty="0"/>
              <a:t>Blue sections explained here</a:t>
            </a:r>
          </a:p>
        </p:txBody>
      </p:sp>
    </p:spTree>
    <p:extLst>
      <p:ext uri="{BB962C8B-B14F-4D97-AF65-F5344CB8AC3E}">
        <p14:creationId xmlns:p14="http://schemas.microsoft.com/office/powerpoint/2010/main" val="320405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Tasks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/>
          </a:bodyPr>
          <a:lstStyle/>
          <a:p>
            <a:endParaRPr lang="nl-BE" dirty="0"/>
          </a:p>
          <a:p>
            <a:endParaRPr lang="nl-BE" dirty="0"/>
          </a:p>
          <a:p>
            <a:pPr marL="0" indent="0">
              <a:buNone/>
            </a:pPr>
            <a:endParaRPr lang="nl-BE" dirty="0"/>
          </a:p>
          <a:p>
            <a:r>
              <a:rPr lang="nl-BE" dirty="0"/>
              <a:t>What are the two main types of molecular clock?</a:t>
            </a:r>
          </a:p>
          <a:p>
            <a:endParaRPr lang="nl-BE" dirty="0"/>
          </a:p>
          <a:p>
            <a:r>
              <a:rPr lang="nl-BE" dirty="0"/>
              <a:t>What is a coalescent event?</a:t>
            </a:r>
          </a:p>
        </p:txBody>
      </p:sp>
    </p:spTree>
    <p:extLst>
      <p:ext uri="{BB962C8B-B14F-4D97-AF65-F5344CB8AC3E}">
        <p14:creationId xmlns:p14="http://schemas.microsoft.com/office/powerpoint/2010/main" val="65602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4DFE8-7E94-7D42-8F57-AE1BC6C92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2" y="2453269"/>
            <a:ext cx="11306175" cy="2722966"/>
          </a:xfrm>
        </p:spPr>
        <p:txBody>
          <a:bodyPr>
            <a:noAutofit/>
          </a:bodyPr>
          <a:lstStyle/>
          <a:p>
            <a:pPr algn="ctr"/>
            <a:r>
              <a:rPr lang="en-GB" sz="4400" dirty="0"/>
              <a:t>Break</a:t>
            </a:r>
            <a:br>
              <a:rPr lang="en-GB" sz="4400" dirty="0"/>
            </a:b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899272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4DFE8-7E94-7D42-8F57-AE1BC6C92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2" y="3429000"/>
            <a:ext cx="11306175" cy="731235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accent1"/>
                </a:solidFill>
              </a:rPr>
              <a:t>Determining the origin</a:t>
            </a:r>
          </a:p>
        </p:txBody>
      </p:sp>
    </p:spTree>
    <p:extLst>
      <p:ext uri="{BB962C8B-B14F-4D97-AF65-F5344CB8AC3E}">
        <p14:creationId xmlns:p14="http://schemas.microsoft.com/office/powerpoint/2010/main" val="660471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GB" altLang="x-none" dirty="0">
                <a:solidFill>
                  <a:schemeClr val="accent1"/>
                </a:solidFill>
              </a:rPr>
              <a:t>Where did HIV come from?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5984328" cy="5495674"/>
          </a:xfrm>
        </p:spPr>
        <p:txBody>
          <a:bodyPr>
            <a:normAutofit/>
          </a:bodyPr>
          <a:lstStyle/>
          <a:p>
            <a:r>
              <a:rPr lang="nl-BE" sz="2400" dirty="0"/>
              <a:t>Lentiviruses are known to infect several species of primates in sub-Saharan Africa</a:t>
            </a:r>
          </a:p>
          <a:p>
            <a:endParaRPr lang="nl-BE" sz="2400" dirty="0"/>
          </a:p>
          <a:p>
            <a:r>
              <a:rPr lang="nl-BE" sz="2400" dirty="0"/>
              <a:t>Tree constructed containing sequences from SIV and both HIV-1 and HIV-2</a:t>
            </a:r>
          </a:p>
          <a:p>
            <a:endParaRPr lang="nl-BE" sz="2400" dirty="0"/>
          </a:p>
          <a:p>
            <a:r>
              <a:rPr lang="nl-BE" sz="2400" dirty="0"/>
              <a:t>HIV-1 likely arose in western </a:t>
            </a:r>
            <a:r>
              <a:rPr lang="en-US" sz="2400" dirty="0"/>
              <a:t>equatorial</a:t>
            </a:r>
            <a:r>
              <a:rPr lang="nl-BE" sz="2400" dirty="0"/>
              <a:t> Africa</a:t>
            </a:r>
          </a:p>
          <a:p>
            <a:endParaRPr lang="nl-BE" sz="2400" dirty="0"/>
          </a:p>
          <a:p>
            <a:r>
              <a:rPr lang="nl-BE" sz="2400" dirty="0"/>
              <a:t>HIV-2 likely arose in West Africa</a:t>
            </a:r>
          </a:p>
          <a:p>
            <a:pPr lvl="1"/>
            <a:r>
              <a:rPr lang="nl-BE" dirty="0"/>
              <a:t>Primarily confined there too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6AB71B-18C9-2517-8220-BCD6FA03C1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1002" y="1126273"/>
            <a:ext cx="3402198" cy="51750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881E70-77AC-B2D5-A70A-1682BF61F7F2}"/>
              </a:ext>
            </a:extLst>
          </p:cNvPr>
          <p:cNvSpPr txBox="1"/>
          <p:nvPr/>
        </p:nvSpPr>
        <p:spPr>
          <a:xfrm>
            <a:off x="9259188" y="6464256"/>
            <a:ext cx="2715808" cy="254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1051" dirty="0"/>
              <a:t>Wertheim and Worobey, PLOS Comp Bio 2009</a:t>
            </a:r>
          </a:p>
        </p:txBody>
      </p:sp>
    </p:spTree>
    <p:extLst>
      <p:ext uri="{BB962C8B-B14F-4D97-AF65-F5344CB8AC3E}">
        <p14:creationId xmlns:p14="http://schemas.microsoft.com/office/powerpoint/2010/main" val="4095140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GB" altLang="x-none" dirty="0">
                <a:solidFill>
                  <a:schemeClr val="accent1"/>
                </a:solidFill>
              </a:rPr>
              <a:t>When did HIV get to humans?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2777874"/>
          </a:xfrm>
        </p:spPr>
        <p:txBody>
          <a:bodyPr>
            <a:normAutofit/>
          </a:bodyPr>
          <a:lstStyle/>
          <a:p>
            <a:r>
              <a:rPr lang="nl-BE" sz="2000" dirty="0"/>
              <a:t>Early estimations of HIV-1 divergence from SIVcpz dated this event as ~1960 (Li </a:t>
            </a:r>
            <a:r>
              <a:rPr lang="nl-BE" sz="2000" i="1" dirty="0"/>
              <a:t>et al</a:t>
            </a:r>
            <a:r>
              <a:rPr lang="nl-BE" sz="2000" dirty="0"/>
              <a:t> 1988, Mol. Biol. Evol.)</a:t>
            </a:r>
          </a:p>
          <a:p>
            <a:r>
              <a:rPr lang="nl-BE" sz="2000" dirty="0"/>
              <a:t>Reanalysis found that this estimation used too simple a model of nucleotide sequence evolution</a:t>
            </a:r>
          </a:p>
          <a:p>
            <a:pPr marL="742932" lvl="2" indent="-342891"/>
            <a:r>
              <a:rPr lang="nl-BE" sz="1800" dirty="0"/>
              <a:t>HIV analysis usually estimated under the GTR or SRD06 model</a:t>
            </a:r>
          </a:p>
          <a:p>
            <a:pPr marL="130947" indent="-342891"/>
            <a:r>
              <a:rPr lang="nl-BE" sz="2000" dirty="0"/>
              <a:t>Dates spread throughout early 20</a:t>
            </a:r>
            <a:r>
              <a:rPr lang="nl-BE" sz="2000" baseline="30000" dirty="0"/>
              <a:t>th</a:t>
            </a:r>
            <a:r>
              <a:rPr lang="nl-BE" sz="2000" dirty="0"/>
              <a:t> century</a:t>
            </a:r>
          </a:p>
          <a:p>
            <a:endParaRPr lang="en-GB" altLang="x-none" sz="2000" dirty="0">
              <a:solidFill>
                <a:srgbClr val="000000"/>
              </a:solidFill>
            </a:endParaRPr>
          </a:p>
        </p:txBody>
      </p:sp>
      <p:pic>
        <p:nvPicPr>
          <p:cNvPr id="3" name="Content Placeholder 1">
            <a:extLst>
              <a:ext uri="{FF2B5EF4-FFF2-40B4-BE49-F238E27FC236}">
                <a16:creationId xmlns:a16="http://schemas.microsoft.com/office/drawing/2014/main" id="{3852C479-76B0-F36A-50D8-C7D14058A9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" t="73255"/>
          <a:stretch/>
        </p:blipFill>
        <p:spPr>
          <a:xfrm>
            <a:off x="1610150" y="3507155"/>
            <a:ext cx="8768499" cy="29571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328EB7-02E9-1C4A-06CA-B8A1EFEB21D3}"/>
              </a:ext>
            </a:extLst>
          </p:cNvPr>
          <p:cNvSpPr txBox="1"/>
          <p:nvPr/>
        </p:nvSpPr>
        <p:spPr>
          <a:xfrm>
            <a:off x="9259188" y="6464256"/>
            <a:ext cx="2715808" cy="254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1051" dirty="0"/>
              <a:t>Wertheim and Worobey, PLOS Comp Bio 2009</a:t>
            </a:r>
          </a:p>
        </p:txBody>
      </p:sp>
    </p:spTree>
    <p:extLst>
      <p:ext uri="{BB962C8B-B14F-4D97-AF65-F5344CB8AC3E}">
        <p14:creationId xmlns:p14="http://schemas.microsoft.com/office/powerpoint/2010/main" val="1390288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/>
              <a:t>Learning outcomes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 fontScale="77500" lnSpcReduction="20000"/>
          </a:bodyPr>
          <a:lstStyle/>
          <a:p>
            <a:endParaRPr lang="nl-BE" sz="2800" dirty="0"/>
          </a:p>
          <a:p>
            <a:r>
              <a:rPr lang="nl-BE" sz="2800" dirty="0"/>
              <a:t>Recognise the Monte Carlo Markov Chain process</a:t>
            </a:r>
          </a:p>
          <a:p>
            <a:endParaRPr lang="nl-BE" sz="2800" dirty="0"/>
          </a:p>
          <a:p>
            <a:r>
              <a:rPr lang="nl-BE" sz="2800" dirty="0"/>
              <a:t>Describe some common Bayesian epidemiology priors</a:t>
            </a:r>
          </a:p>
          <a:p>
            <a:endParaRPr lang="nl-BE" sz="2800" dirty="0"/>
          </a:p>
          <a:p>
            <a:r>
              <a:rPr lang="nl-BE" sz="2800" dirty="0"/>
              <a:t>State the molecular clock hypothesis</a:t>
            </a:r>
          </a:p>
          <a:p>
            <a:endParaRPr lang="nl-BE" sz="2800" dirty="0"/>
          </a:p>
          <a:p>
            <a:r>
              <a:rPr lang="nl-BE" sz="2800" dirty="0"/>
              <a:t>Describe the coalescent and its use for estimating population dynamics</a:t>
            </a:r>
          </a:p>
          <a:p>
            <a:endParaRPr lang="nl-BE" sz="2800" dirty="0"/>
          </a:p>
          <a:p>
            <a:r>
              <a:rPr lang="nl-BE" sz="2800" dirty="0"/>
              <a:t>Identify the origins of a new pathogen using phylogenetics</a:t>
            </a:r>
          </a:p>
          <a:p>
            <a:endParaRPr lang="nl-BE" sz="2800" dirty="0"/>
          </a:p>
          <a:p>
            <a:r>
              <a:rPr lang="nl-BE" sz="2800" dirty="0"/>
              <a:t>Recognise the approaches used to determine transmission dynamics of pathogens</a:t>
            </a:r>
          </a:p>
          <a:p>
            <a:endParaRPr lang="nl-BE" sz="2800" dirty="0"/>
          </a:p>
          <a:p>
            <a:endParaRPr lang="nl-BE" sz="2800" dirty="0"/>
          </a:p>
          <a:p>
            <a:endParaRPr lang="nl-BE" sz="2800" dirty="0"/>
          </a:p>
          <a:p>
            <a:endParaRPr lang="nl-BE" sz="2400" dirty="0"/>
          </a:p>
          <a:p>
            <a:endParaRPr lang="nl-BE" sz="2800" dirty="0"/>
          </a:p>
          <a:p>
            <a:endParaRPr lang="nl-BE" sz="2800" dirty="0"/>
          </a:p>
          <a:p>
            <a:endParaRPr lang="nl-BE" sz="2800" dirty="0"/>
          </a:p>
          <a:p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418174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GB" altLang="x-none" dirty="0">
                <a:solidFill>
                  <a:schemeClr val="accent1"/>
                </a:solidFill>
              </a:rPr>
              <a:t>How did HIV get to humans?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 lnSpcReduction="10000"/>
          </a:bodyPr>
          <a:lstStyle/>
          <a:p>
            <a:r>
              <a:rPr lang="nl-BE" sz="2400" dirty="0"/>
              <a:t>An early hypothesis, outlined in ‘The River’ by Edward Hooper (1999) suggested a a contaminated oral polio vaccine (OPV) used in the 1950’s</a:t>
            </a:r>
            <a:endParaRPr lang="nl-BE" sz="1800" dirty="0"/>
          </a:p>
          <a:p>
            <a:endParaRPr lang="nl-BE" sz="2400" dirty="0"/>
          </a:p>
          <a:p>
            <a:r>
              <a:rPr lang="nl-BE" sz="2400" dirty="0"/>
              <a:t>The other leading hypothesis is that blood-to-blood transmission occurred from butchered primate meat to hunters</a:t>
            </a:r>
          </a:p>
          <a:p>
            <a:endParaRPr lang="nl-BE" sz="2400" dirty="0"/>
          </a:p>
          <a:p>
            <a:r>
              <a:rPr lang="nl-BE" sz="2400" dirty="0"/>
              <a:t>Molecular evidence was gathered by Sharp </a:t>
            </a:r>
            <a:r>
              <a:rPr lang="nl-BE" sz="2400" i="1" dirty="0"/>
              <a:t>et al</a:t>
            </a:r>
            <a:r>
              <a:rPr lang="nl-BE" sz="2400" dirty="0"/>
              <a:t> (2001, Phil. Trans. R. Soc. Lond. B) to review these claims</a:t>
            </a:r>
          </a:p>
          <a:p>
            <a:pPr lvl="1"/>
            <a:r>
              <a:rPr lang="nl-BE" sz="1800" dirty="0"/>
              <a:t>OPV trial chimpanzees were not the same as those suggested to be resevoir for SIV</a:t>
            </a:r>
          </a:p>
          <a:p>
            <a:pPr lvl="1"/>
            <a:r>
              <a:rPr lang="nl-BE" sz="1800" dirty="0"/>
              <a:t>The origins were dated as ~1931, not 1950’</a:t>
            </a:r>
          </a:p>
          <a:p>
            <a:endParaRPr lang="nl-BE" sz="2400" dirty="0"/>
          </a:p>
          <a:p>
            <a:r>
              <a:rPr lang="nl-BE" sz="2400" dirty="0"/>
              <a:t>Although the bush meat hypothesis cannot be directly proven, phylogenetic and molecular analysis lend strong support against the OPV hypothesis</a:t>
            </a:r>
          </a:p>
        </p:txBody>
      </p:sp>
    </p:spTree>
    <p:extLst>
      <p:ext uri="{BB962C8B-B14F-4D97-AF65-F5344CB8AC3E}">
        <p14:creationId xmlns:p14="http://schemas.microsoft.com/office/powerpoint/2010/main" val="4273308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4DFE8-7E94-7D42-8F57-AE1BC6C92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2" y="3429000"/>
            <a:ext cx="11306175" cy="731235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accent1"/>
                </a:solidFill>
              </a:rPr>
              <a:t>Estimating historical dynamics</a:t>
            </a:r>
          </a:p>
        </p:txBody>
      </p:sp>
    </p:spTree>
    <p:extLst>
      <p:ext uri="{BB962C8B-B14F-4D97-AF65-F5344CB8AC3E}">
        <p14:creationId xmlns:p14="http://schemas.microsoft.com/office/powerpoint/2010/main" val="31543109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Hepatitis 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/>
          </a:bodyPr>
          <a:lstStyle/>
          <a:p>
            <a:endParaRPr lang="nl-BE" dirty="0"/>
          </a:p>
          <a:p>
            <a:r>
              <a:rPr lang="nl-BE" dirty="0"/>
              <a:t>Cause of liver disease and cirrhosis</a:t>
            </a:r>
          </a:p>
          <a:p>
            <a:endParaRPr lang="nl-BE" dirty="0"/>
          </a:p>
          <a:p>
            <a:r>
              <a:rPr lang="nl-BE" dirty="0"/>
              <a:t>Caused by the Hepatitis C virus (HCV)</a:t>
            </a:r>
          </a:p>
          <a:p>
            <a:pPr lvl="1"/>
            <a:r>
              <a:rPr lang="nl-BE" dirty="0"/>
              <a:t>130-200M infected worldwide</a:t>
            </a:r>
          </a:p>
          <a:p>
            <a:pPr lvl="2"/>
            <a:r>
              <a:rPr lang="nl-BE" dirty="0"/>
              <a:t>~700,000 deaths a year</a:t>
            </a:r>
          </a:p>
          <a:p>
            <a:pPr lvl="1"/>
            <a:r>
              <a:rPr lang="nl-BE" dirty="0"/>
              <a:t>Blood to blood contact</a:t>
            </a:r>
          </a:p>
          <a:p>
            <a:pPr lvl="2"/>
            <a:r>
              <a:rPr lang="nl-BE" dirty="0"/>
              <a:t>Unsterilized equipment</a:t>
            </a:r>
          </a:p>
        </p:txBody>
      </p:sp>
    </p:spTree>
    <p:extLst>
      <p:ext uri="{BB962C8B-B14F-4D97-AF65-F5344CB8AC3E}">
        <p14:creationId xmlns:p14="http://schemas.microsoft.com/office/powerpoint/2010/main" val="37546065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Hepatitis 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5108028" cy="5140548"/>
          </a:xfrm>
        </p:spPr>
        <p:txBody>
          <a:bodyPr>
            <a:normAutofit lnSpcReduction="10000"/>
          </a:bodyPr>
          <a:lstStyle/>
          <a:p>
            <a:r>
              <a:rPr lang="en-CA" sz="2000" dirty="0"/>
              <a:t>Hepatitis C virus (HCV) has a high prevalence in Egypt</a:t>
            </a:r>
          </a:p>
          <a:p>
            <a:r>
              <a:rPr lang="en-CA" sz="2000" dirty="0"/>
              <a:t>Suggested this is due to unsterile injections during mass treatment with parenteral </a:t>
            </a:r>
            <a:r>
              <a:rPr lang="en-CA" sz="2000" dirty="0" err="1"/>
              <a:t>antischistosomal</a:t>
            </a:r>
            <a:r>
              <a:rPr lang="en-CA" sz="2000" dirty="0"/>
              <a:t> therapy from 1920s to 1980s</a:t>
            </a:r>
          </a:p>
          <a:p>
            <a:r>
              <a:rPr lang="en-CA" sz="2000" dirty="0"/>
              <a:t>63 partial E1 gene sequences from 1993</a:t>
            </a:r>
          </a:p>
          <a:p>
            <a:pPr lvl="1"/>
            <a:r>
              <a:rPr lang="en-CA" sz="1600" dirty="0"/>
              <a:t>Suitable for coalescent analysis because:</a:t>
            </a:r>
          </a:p>
          <a:p>
            <a:pPr lvl="1"/>
            <a:r>
              <a:rPr lang="en-CA" sz="1600" dirty="0"/>
              <a:t>Geographically diverse</a:t>
            </a:r>
          </a:p>
          <a:p>
            <a:pPr lvl="1"/>
            <a:r>
              <a:rPr lang="en-CA" sz="1600" dirty="0"/>
              <a:t>Random sampling</a:t>
            </a:r>
          </a:p>
          <a:p>
            <a:pPr lvl="1"/>
            <a:r>
              <a:rPr lang="en-CA" sz="1600" dirty="0"/>
              <a:t>No obvious population subdivisions</a:t>
            </a:r>
          </a:p>
          <a:p>
            <a:pPr lvl="1"/>
            <a:r>
              <a:rPr lang="en-CA" sz="1600" dirty="0"/>
              <a:t>Ample phylogenetic information</a:t>
            </a:r>
          </a:p>
          <a:p>
            <a:pPr lvl="1"/>
            <a:r>
              <a:rPr lang="en-CA" sz="1600" dirty="0"/>
              <a:t>Independent estimate of model of evolution</a:t>
            </a:r>
            <a:endParaRPr lang="en-CA" dirty="0"/>
          </a:p>
          <a:p>
            <a:r>
              <a:rPr lang="en-CA" sz="2000" dirty="0"/>
              <a:t>Bayesian skyline population model applied</a:t>
            </a:r>
          </a:p>
          <a:p>
            <a:pPr lvl="1"/>
            <a:r>
              <a:rPr lang="en-CA" sz="1600" dirty="0"/>
              <a:t>Estimate population sizes back in time</a:t>
            </a:r>
          </a:p>
          <a:p>
            <a:endParaRPr lang="nl-B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371164-610D-B935-26B1-968415FB3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110" y="1554377"/>
            <a:ext cx="5564689" cy="4477046"/>
          </a:xfrm>
          <a:prstGeom prst="rect">
            <a:avLst/>
          </a:prstGeom>
        </p:spPr>
      </p:pic>
      <p:sp>
        <p:nvSpPr>
          <p:cNvPr id="4" name="Text Box 4">
            <a:extLst>
              <a:ext uri="{FF2B5EF4-FFF2-40B4-BE49-F238E27FC236}">
                <a16:creationId xmlns:a16="http://schemas.microsoft.com/office/drawing/2014/main" id="{0F9269FB-30A0-39E0-DC92-0EDDB10974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24256" y="6506942"/>
            <a:ext cx="2267744" cy="255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msgothic" charset="-128"/>
                <a:cs typeface="msgothic" charset="-128"/>
              </a:defRPr>
            </a:lvl9pPr>
          </a:lstStyle>
          <a:p>
            <a:r>
              <a:rPr lang="en-GB" altLang="x-none" sz="1051" dirty="0">
                <a:latin typeface="Arial" charset="0"/>
              </a:rPr>
              <a:t>Drummond et al. </a:t>
            </a:r>
            <a:r>
              <a:rPr lang="en-GB" altLang="x-none" sz="1051" dirty="0" err="1">
                <a:latin typeface="Arial" charset="0"/>
              </a:rPr>
              <a:t>Mol</a:t>
            </a:r>
            <a:r>
              <a:rPr lang="en-GB" altLang="x-none" sz="1051" dirty="0">
                <a:latin typeface="Arial" charset="0"/>
              </a:rPr>
              <a:t> </a:t>
            </a:r>
            <a:r>
              <a:rPr lang="en-GB" altLang="x-none" sz="1051" dirty="0" err="1">
                <a:latin typeface="Arial" charset="0"/>
              </a:rPr>
              <a:t>Biol</a:t>
            </a:r>
            <a:r>
              <a:rPr lang="en-GB" altLang="x-none" sz="1051" dirty="0">
                <a:latin typeface="Arial" charset="0"/>
              </a:rPr>
              <a:t> </a:t>
            </a:r>
            <a:r>
              <a:rPr lang="en-GB" altLang="x-none" sz="1051" dirty="0" err="1">
                <a:latin typeface="Arial" charset="0"/>
              </a:rPr>
              <a:t>Evol</a:t>
            </a:r>
            <a:r>
              <a:rPr lang="en-GB" altLang="x-none" sz="1051" dirty="0">
                <a:latin typeface="Arial" charset="0"/>
              </a:rPr>
              <a:t> 2005</a:t>
            </a:r>
          </a:p>
        </p:txBody>
      </p:sp>
    </p:spTree>
    <p:extLst>
      <p:ext uri="{BB962C8B-B14F-4D97-AF65-F5344CB8AC3E}">
        <p14:creationId xmlns:p14="http://schemas.microsoft.com/office/powerpoint/2010/main" val="27211024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Hepatitis 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/>
          </a:bodyPr>
          <a:lstStyle/>
          <a:p>
            <a:r>
              <a:rPr lang="en-GB" altLang="x-none" sz="2400" dirty="0"/>
              <a:t>Origins of a pathogen</a:t>
            </a:r>
          </a:p>
          <a:p>
            <a:pPr lvl="1"/>
            <a:r>
              <a:rPr lang="en-GB" altLang="x-none" dirty="0"/>
              <a:t>What host did it jump from?</a:t>
            </a:r>
          </a:p>
          <a:p>
            <a:pPr lvl="1"/>
            <a:r>
              <a:rPr lang="en-GB" altLang="x-none" dirty="0"/>
              <a:t>When did it jump?</a:t>
            </a:r>
          </a:p>
          <a:p>
            <a:r>
              <a:rPr lang="en-GB" altLang="x-none" sz="2400" dirty="0"/>
              <a:t>Local transmission</a:t>
            </a:r>
          </a:p>
          <a:p>
            <a:pPr lvl="1"/>
            <a:r>
              <a:rPr lang="en-GB" altLang="x-none" dirty="0"/>
              <a:t>Who infected whom?</a:t>
            </a:r>
          </a:p>
          <a:p>
            <a:pPr lvl="1"/>
            <a:r>
              <a:rPr lang="en-GB" altLang="x-none" dirty="0"/>
              <a:t>Important need for controls</a:t>
            </a:r>
          </a:p>
          <a:p>
            <a:r>
              <a:rPr lang="en-GB" altLang="x-none" sz="2400" dirty="0"/>
              <a:t>Global spread of epidemics</a:t>
            </a:r>
          </a:p>
          <a:p>
            <a:pPr lvl="1"/>
            <a:r>
              <a:rPr lang="en-GB" altLang="x-none" dirty="0"/>
              <a:t>Where did it start?</a:t>
            </a:r>
          </a:p>
          <a:p>
            <a:pPr lvl="1"/>
            <a:r>
              <a:rPr lang="en-GB" altLang="x-none" dirty="0"/>
              <a:t>What were the focal points of transmission?</a:t>
            </a:r>
          </a:p>
          <a:p>
            <a:r>
              <a:rPr lang="nl-BE" sz="2400" dirty="0"/>
              <a:t>Population dynamics</a:t>
            </a:r>
          </a:p>
          <a:p>
            <a:pPr lvl="1"/>
            <a:r>
              <a:rPr lang="nl-BE" dirty="0"/>
              <a:t>Population size changes over time</a:t>
            </a:r>
          </a:p>
        </p:txBody>
      </p:sp>
    </p:spTree>
    <p:extLst>
      <p:ext uri="{BB962C8B-B14F-4D97-AF65-F5344CB8AC3E}">
        <p14:creationId xmlns:p14="http://schemas.microsoft.com/office/powerpoint/2010/main" val="16930096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4DFE8-7E94-7D42-8F57-AE1BC6C92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2" y="3429000"/>
            <a:ext cx="11306175" cy="731235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accent1"/>
                </a:solidFill>
              </a:rPr>
              <a:t>Estimating local transmission dynamics</a:t>
            </a:r>
          </a:p>
        </p:txBody>
      </p:sp>
    </p:spTree>
    <p:extLst>
      <p:ext uri="{BB962C8B-B14F-4D97-AF65-F5344CB8AC3E}">
        <p14:creationId xmlns:p14="http://schemas.microsoft.com/office/powerpoint/2010/main" val="4011161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7FCE-A935-0447-9B70-7505A2050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444398"/>
            <a:ext cx="11306176" cy="681875"/>
          </a:xfrm>
        </p:spPr>
        <p:txBody>
          <a:bodyPr>
            <a:noAutofit/>
          </a:bodyPr>
          <a:lstStyle/>
          <a:p>
            <a:pPr algn="ctr"/>
            <a:r>
              <a:rPr lang="en-GB" sz="3200" i="1" dirty="0"/>
              <a:t>Mycobacterium tuberculosis</a:t>
            </a:r>
            <a:endParaRPr lang="en-US" sz="3200" i="1" dirty="0"/>
          </a:p>
        </p:txBody>
      </p:sp>
      <p:sp>
        <p:nvSpPr>
          <p:cNvPr id="5" name="Tijdelijke aanduiding voor inhoud 5">
            <a:extLst>
              <a:ext uri="{FF2B5EF4-FFF2-40B4-BE49-F238E27FC236}">
                <a16:creationId xmlns:a16="http://schemas.microsoft.com/office/drawing/2014/main" id="{D1482F44-3ABC-3243-9870-1EB10056B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1222626"/>
            <a:ext cx="7253721" cy="5140548"/>
          </a:xfrm>
        </p:spPr>
        <p:txBody>
          <a:bodyPr>
            <a:normAutofit/>
          </a:bodyPr>
          <a:lstStyle/>
          <a:p>
            <a:r>
              <a:rPr lang="en-GB" dirty="0"/>
              <a:t>Causative agent of TB</a:t>
            </a:r>
          </a:p>
          <a:p>
            <a:pPr lvl="1"/>
            <a:r>
              <a:rPr lang="en-GB" dirty="0"/>
              <a:t>~1/3 of the world (supposedly) infected</a:t>
            </a:r>
          </a:p>
          <a:p>
            <a:endParaRPr lang="en-GB" dirty="0"/>
          </a:p>
          <a:p>
            <a:r>
              <a:rPr lang="en-GB" dirty="0"/>
              <a:t>Transmitted by aerosols</a:t>
            </a:r>
          </a:p>
          <a:p>
            <a:pPr lvl="1"/>
            <a:r>
              <a:rPr lang="en-GB" dirty="0"/>
              <a:t>Close contact between people</a:t>
            </a:r>
          </a:p>
          <a:p>
            <a:pPr lvl="1"/>
            <a:r>
              <a:rPr lang="en-GB" dirty="0"/>
              <a:t>Long latency before active disease</a:t>
            </a:r>
          </a:p>
          <a:p>
            <a:endParaRPr lang="en-GB" dirty="0"/>
          </a:p>
          <a:p>
            <a:r>
              <a:rPr lang="en-GB" dirty="0"/>
              <a:t>Transmission important in drug resistance</a:t>
            </a:r>
          </a:p>
          <a:p>
            <a:pPr lvl="1"/>
            <a:r>
              <a:rPr lang="en-GB" dirty="0"/>
              <a:t>Transmission &gt; point mutations</a:t>
            </a:r>
          </a:p>
          <a:p>
            <a:pPr lvl="1"/>
            <a:r>
              <a:rPr lang="en-GB" dirty="0"/>
              <a:t>Some multidrug resistant (MDR) strains circulating for decades</a:t>
            </a:r>
          </a:p>
          <a:p>
            <a:pPr lvl="1"/>
            <a:endParaRPr lang="en-GB" dirty="0"/>
          </a:p>
          <a:p>
            <a:pPr marL="0" indent="0">
              <a:buNone/>
            </a:pPr>
            <a:endParaRPr lang="en-GB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GB" dirty="0"/>
          </a:p>
        </p:txBody>
      </p:sp>
      <p:pic>
        <p:nvPicPr>
          <p:cNvPr id="3" name="TB_cases2014">
            <a:hlinkClick r:id="" action="ppaction://media"/>
            <a:extLst>
              <a:ext uri="{FF2B5EF4-FFF2-40B4-BE49-F238E27FC236}">
                <a16:creationId xmlns:a16="http://schemas.microsoft.com/office/drawing/2014/main" id="{390EE532-EEF7-8B33-4A2E-C050B97204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00" y="1963686"/>
            <a:ext cx="6008344" cy="251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294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7FCE-A935-0447-9B70-7505A2050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444398"/>
            <a:ext cx="11306176" cy="681875"/>
          </a:xfrm>
        </p:spPr>
        <p:txBody>
          <a:bodyPr>
            <a:noAutofit/>
          </a:bodyPr>
          <a:lstStyle/>
          <a:p>
            <a:pPr algn="ctr"/>
            <a:r>
              <a:rPr lang="en-GB" sz="3200" dirty="0"/>
              <a:t>RR-TB in Rwanda</a:t>
            </a:r>
            <a:endParaRPr lang="en-US" sz="3200" dirty="0"/>
          </a:p>
        </p:txBody>
      </p:sp>
      <p:sp>
        <p:nvSpPr>
          <p:cNvPr id="5" name="Tijdelijke aanduiding voor inhoud 5">
            <a:extLst>
              <a:ext uri="{FF2B5EF4-FFF2-40B4-BE49-F238E27FC236}">
                <a16:creationId xmlns:a16="http://schemas.microsoft.com/office/drawing/2014/main" id="{D1482F44-3ABC-3243-9870-1EB10056B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1222626"/>
            <a:ext cx="10580688" cy="5140548"/>
          </a:xfrm>
        </p:spPr>
        <p:txBody>
          <a:bodyPr>
            <a:normAutofit/>
          </a:bodyPr>
          <a:lstStyle/>
          <a:p>
            <a:r>
              <a:rPr lang="en-GB" sz="2800" dirty="0"/>
              <a:t>Rifampicin resistant tuberculosis</a:t>
            </a:r>
          </a:p>
          <a:p>
            <a:pPr lvl="1"/>
            <a:r>
              <a:rPr lang="en-GB" sz="2400" dirty="0"/>
              <a:t>Must be treated with second line drugs</a:t>
            </a:r>
          </a:p>
          <a:p>
            <a:pPr lvl="1"/>
            <a:r>
              <a:rPr lang="en-GB" sz="2400" dirty="0"/>
              <a:t>Large issue in clinical and public health management</a:t>
            </a:r>
          </a:p>
          <a:p>
            <a:endParaRPr lang="en-GB" sz="2800" dirty="0"/>
          </a:p>
          <a:p>
            <a:r>
              <a:rPr lang="en-GB" sz="2800" dirty="0"/>
              <a:t>308 whole genome samples of RR-TB in Rwanda</a:t>
            </a:r>
          </a:p>
          <a:p>
            <a:pPr lvl="1"/>
            <a:r>
              <a:rPr lang="en-GB" sz="2400" dirty="0"/>
              <a:t>1991-2018</a:t>
            </a:r>
          </a:p>
          <a:p>
            <a:endParaRPr lang="en-GB" sz="2800" dirty="0"/>
          </a:p>
          <a:p>
            <a:r>
              <a:rPr lang="en-GB" sz="2800" dirty="0"/>
              <a:t>What amount of RR-TB is due to transmission?</a:t>
            </a:r>
          </a:p>
        </p:txBody>
      </p:sp>
    </p:spTree>
    <p:extLst>
      <p:ext uri="{BB962C8B-B14F-4D97-AF65-F5344CB8AC3E}">
        <p14:creationId xmlns:p14="http://schemas.microsoft.com/office/powerpoint/2010/main" val="4180579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7FCE-A935-0447-9B70-7505A2050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444398"/>
            <a:ext cx="11306176" cy="681875"/>
          </a:xfrm>
        </p:spPr>
        <p:txBody>
          <a:bodyPr>
            <a:noAutofit/>
          </a:bodyPr>
          <a:lstStyle/>
          <a:p>
            <a:pPr algn="ctr"/>
            <a:r>
              <a:rPr lang="en-GB" sz="3200" dirty="0"/>
              <a:t>Rwanda RR-TB driven by a single transmission cluster</a:t>
            </a:r>
            <a:endParaRPr lang="en-US" sz="32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62E444-C3C8-F24F-B41E-3D41E3E1F7CE}"/>
              </a:ext>
            </a:extLst>
          </p:cNvPr>
          <p:cNvSpPr txBox="1"/>
          <p:nvPr/>
        </p:nvSpPr>
        <p:spPr>
          <a:xfrm>
            <a:off x="9828853" y="6514564"/>
            <a:ext cx="23631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Ngabonziza</a:t>
            </a:r>
            <a:r>
              <a:rPr lang="en-US" sz="11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et al, JCTUBE, 2022</a:t>
            </a:r>
          </a:p>
        </p:txBody>
      </p:sp>
      <p:pic>
        <p:nvPicPr>
          <p:cNvPr id="5" name="Picture 4" descr="Chart, sunburst chart&#10;&#10;Description automatically generated">
            <a:extLst>
              <a:ext uri="{FF2B5EF4-FFF2-40B4-BE49-F238E27FC236}">
                <a16:creationId xmlns:a16="http://schemas.microsoft.com/office/drawing/2014/main" id="{7A67E441-AE32-264C-83F3-1DA36898F0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12" r="14478"/>
          <a:stretch/>
        </p:blipFill>
        <p:spPr>
          <a:xfrm>
            <a:off x="6096000" y="1112378"/>
            <a:ext cx="5983288" cy="5361043"/>
          </a:xfrm>
          <a:prstGeom prst="rect">
            <a:avLst/>
          </a:prstGeom>
        </p:spPr>
      </p:pic>
      <p:sp>
        <p:nvSpPr>
          <p:cNvPr id="3" name="Tijdelijke aanduiding voor inhoud 5">
            <a:extLst>
              <a:ext uri="{FF2B5EF4-FFF2-40B4-BE49-F238E27FC236}">
                <a16:creationId xmlns:a16="http://schemas.microsoft.com/office/drawing/2014/main" id="{88BDA94C-B158-9DC5-76D0-3A6634428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1222626"/>
            <a:ext cx="5653088" cy="5140548"/>
          </a:xfrm>
        </p:spPr>
        <p:txBody>
          <a:bodyPr>
            <a:normAutofit/>
          </a:bodyPr>
          <a:lstStyle/>
          <a:p>
            <a:endParaRPr lang="en-GB" sz="2800" dirty="0"/>
          </a:p>
          <a:p>
            <a:r>
              <a:rPr lang="en-GB" sz="2800" dirty="0"/>
              <a:t>5 SNP transmission cluster sin blue</a:t>
            </a:r>
          </a:p>
          <a:p>
            <a:pPr lvl="1"/>
            <a:r>
              <a:rPr lang="en-GB" sz="2500" dirty="0"/>
              <a:t>12 SNP clusters in red</a:t>
            </a:r>
          </a:p>
          <a:p>
            <a:endParaRPr lang="en-GB" sz="2800" dirty="0"/>
          </a:p>
          <a:p>
            <a:r>
              <a:rPr lang="en-GB" sz="2800" dirty="0"/>
              <a:t>One large transmission cluster (grey) driving RR-TB</a:t>
            </a:r>
          </a:p>
          <a:p>
            <a:pPr lvl="1"/>
            <a:r>
              <a:rPr lang="en-GB" sz="2500" dirty="0"/>
              <a:t>When did it arise?</a:t>
            </a:r>
          </a:p>
          <a:p>
            <a:pPr lvl="1"/>
            <a:r>
              <a:rPr lang="en-GB" sz="2500" dirty="0"/>
              <a:t>Who is transmitting?</a:t>
            </a:r>
          </a:p>
        </p:txBody>
      </p:sp>
    </p:spTree>
    <p:extLst>
      <p:ext uri="{BB962C8B-B14F-4D97-AF65-F5344CB8AC3E}">
        <p14:creationId xmlns:p14="http://schemas.microsoft.com/office/powerpoint/2010/main" val="22505024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7FCE-A935-0447-9B70-7505A2050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444398"/>
            <a:ext cx="11306176" cy="681875"/>
          </a:xfrm>
        </p:spPr>
        <p:txBody>
          <a:bodyPr>
            <a:noAutofit/>
          </a:bodyPr>
          <a:lstStyle/>
          <a:p>
            <a:pPr algn="ctr"/>
            <a:r>
              <a:rPr lang="en-GB" sz="3200" dirty="0"/>
              <a:t>RR-TB cluster present since rifampicin introduced</a:t>
            </a:r>
            <a:endParaRPr lang="en-US" sz="3200" i="1" dirty="0"/>
          </a:p>
        </p:txBody>
      </p:sp>
      <p:pic>
        <p:nvPicPr>
          <p:cNvPr id="4" name="Picture 3" descr="Chart, surface chart&#10;&#10;Description automatically generated">
            <a:extLst>
              <a:ext uri="{FF2B5EF4-FFF2-40B4-BE49-F238E27FC236}">
                <a16:creationId xmlns:a16="http://schemas.microsoft.com/office/drawing/2014/main" id="{92961F0E-C972-9C41-B2C4-4AD51D558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380" y="1221595"/>
            <a:ext cx="8845240" cy="51774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8C6D0A-D8D1-874C-A958-058A3FCC076F}"/>
              </a:ext>
            </a:extLst>
          </p:cNvPr>
          <p:cNvSpPr txBox="1"/>
          <p:nvPr/>
        </p:nvSpPr>
        <p:spPr>
          <a:xfrm>
            <a:off x="9828853" y="6514564"/>
            <a:ext cx="23631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Ngabonziza</a:t>
            </a:r>
            <a:r>
              <a:rPr lang="en-US" sz="11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et al, JCTUBE, 2022</a:t>
            </a:r>
          </a:p>
        </p:txBody>
      </p:sp>
    </p:spTree>
    <p:extLst>
      <p:ext uri="{BB962C8B-B14F-4D97-AF65-F5344CB8AC3E}">
        <p14:creationId xmlns:p14="http://schemas.microsoft.com/office/powerpoint/2010/main" val="1017285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825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400" dirty="0">
                <a:solidFill>
                  <a:schemeClr val="accent1"/>
                </a:solidFill>
              </a:rPr>
              <a:t>How to read a WGS phylogenetics methods section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 fontScale="85000" lnSpcReduction="20000"/>
          </a:bodyPr>
          <a:lstStyle/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2800" b="1" dirty="0"/>
              <a:t>Four decades of transmission of a multidrug-resistant </a:t>
            </a:r>
            <a:r>
              <a:rPr lang="en-US" sz="2800" b="1" i="1" dirty="0"/>
              <a:t>Mycobacterium tuberculosis</a:t>
            </a:r>
            <a:r>
              <a:rPr lang="en-US" sz="2800" b="1" dirty="0"/>
              <a:t> outbreak strain </a:t>
            </a:r>
            <a:r>
              <a:rPr lang="en-US" sz="2800" dirty="0" err="1"/>
              <a:t>Eldholm</a:t>
            </a:r>
            <a:r>
              <a:rPr lang="en-US" sz="2800" dirty="0"/>
              <a:t> </a:t>
            </a:r>
            <a:r>
              <a:rPr lang="en-US" sz="2800" i="1" dirty="0"/>
              <a:t>et al. </a:t>
            </a:r>
            <a:r>
              <a:rPr lang="en-US" sz="2800" dirty="0"/>
              <a:t>Nature Communications (2015)</a:t>
            </a:r>
          </a:p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2800" dirty="0"/>
              <a:t>In BEAST, rates were modelled using the </a:t>
            </a:r>
            <a:r>
              <a:rPr lang="en-US" sz="2800" u="sng" dirty="0">
                <a:highlight>
                  <a:srgbClr val="FFFF00"/>
                </a:highlight>
              </a:rPr>
              <a:t>GTR substitution model of evolution </a:t>
            </a:r>
            <a:r>
              <a:rPr lang="en-US" sz="2800" dirty="0"/>
              <a:t>and </a:t>
            </a:r>
            <a:r>
              <a:rPr lang="en-US" sz="2800" u="sng" dirty="0">
                <a:highlight>
                  <a:srgbClr val="FFFF00"/>
                </a:highlight>
              </a:rPr>
              <a:t>variation among sites </a:t>
            </a:r>
            <a:r>
              <a:rPr lang="en-US" sz="2800" dirty="0"/>
              <a:t>was simulated using a </a:t>
            </a:r>
            <a:r>
              <a:rPr lang="en-US" sz="2800" u="sng" dirty="0">
                <a:highlight>
                  <a:srgbClr val="FFFF00"/>
                </a:highlight>
              </a:rPr>
              <a:t>discrete gamma distribution </a:t>
            </a:r>
            <a:r>
              <a:rPr lang="en-US" sz="2800" dirty="0"/>
              <a:t>with </a:t>
            </a:r>
            <a:r>
              <a:rPr lang="en-US" sz="2800" u="sng" dirty="0">
                <a:highlight>
                  <a:srgbClr val="FFFF00"/>
                </a:highlight>
              </a:rPr>
              <a:t>four rate categories</a:t>
            </a:r>
            <a:r>
              <a:rPr lang="en-US" sz="2800" dirty="0"/>
              <a:t>. We further assumed a </a:t>
            </a:r>
            <a:r>
              <a:rPr lang="en-US" sz="2800" u="sng" dirty="0">
                <a:highlight>
                  <a:srgbClr val="00FFFF"/>
                </a:highlight>
              </a:rPr>
              <a:t>lognormal relaxed clock </a:t>
            </a:r>
            <a:r>
              <a:rPr lang="en-US" sz="2800" dirty="0"/>
              <a:t>to allow variation in rates among branches in the tree. The tree was </a:t>
            </a:r>
            <a:r>
              <a:rPr lang="en-US" sz="2800" u="sng" dirty="0">
                <a:highlight>
                  <a:srgbClr val="00FFFF"/>
                </a:highlight>
              </a:rPr>
              <a:t>calibrated using tip dates</a:t>
            </a:r>
            <a:r>
              <a:rPr lang="en-US" sz="2800" dirty="0">
                <a:highlight>
                  <a:srgbClr val="00FFFF"/>
                </a:highlight>
              </a:rPr>
              <a:t> </a:t>
            </a:r>
            <a:r>
              <a:rPr lang="en-US" sz="2800" dirty="0"/>
              <a:t>only with sample time span ranging from October 1996 to December 2009.</a:t>
            </a:r>
          </a:p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2800" dirty="0"/>
              <a:t>For each analysis we ran four independent chains in which samples were drawn every </a:t>
            </a:r>
            <a:r>
              <a:rPr lang="en-US" sz="2800" u="sng" dirty="0">
                <a:highlight>
                  <a:srgbClr val="00FFFF"/>
                </a:highlight>
              </a:rPr>
              <a:t>5,000 MCMC steps </a:t>
            </a:r>
            <a:r>
              <a:rPr lang="en-US" sz="2800" dirty="0"/>
              <a:t>from a total of 50,000,000 steps, after a discarded burn-in of 5,000,000 steps. </a:t>
            </a:r>
          </a:p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endParaRPr lang="en-US" sz="2800" dirty="0"/>
          </a:p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2800" dirty="0"/>
              <a:t>Yellow sections covered in optional models of evolution lecture</a:t>
            </a:r>
          </a:p>
          <a:p>
            <a:pPr marL="457200" lvl="3" indent="-457200" algn="just">
              <a:spcBef>
                <a:spcPts val="600"/>
              </a:spcBef>
              <a:buClr>
                <a:schemeClr val="accent6"/>
              </a:buClr>
              <a:buSzPct val="100000"/>
            </a:pPr>
            <a:r>
              <a:rPr lang="en-US" sz="2800" dirty="0"/>
              <a:t>Blue sections explained here</a:t>
            </a:r>
          </a:p>
        </p:txBody>
      </p:sp>
    </p:spTree>
    <p:extLst>
      <p:ext uri="{BB962C8B-B14F-4D97-AF65-F5344CB8AC3E}">
        <p14:creationId xmlns:p14="http://schemas.microsoft.com/office/powerpoint/2010/main" val="7297979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97FCE-A935-0447-9B70-7505A2050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2" y="444398"/>
            <a:ext cx="11306176" cy="68187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Transmission more likely in relapse cases</a:t>
            </a:r>
          </a:p>
        </p:txBody>
      </p:sp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A756AA99-315B-A64E-B0F3-DDFF4F4A35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65" t="10758" r="19876" b="6171"/>
          <a:stretch/>
        </p:blipFill>
        <p:spPr>
          <a:xfrm>
            <a:off x="6518720" y="1575263"/>
            <a:ext cx="5230368" cy="50701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832104-7FAD-1841-9F03-0644ACE9CB67}"/>
              </a:ext>
            </a:extLst>
          </p:cNvPr>
          <p:cNvSpPr txBox="1"/>
          <p:nvPr/>
        </p:nvSpPr>
        <p:spPr>
          <a:xfrm>
            <a:off x="9828853" y="6514564"/>
            <a:ext cx="23631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>
                <a:latin typeface="Lucida Sans Unicode" panose="020B0602030504020204" pitchFamily="34" charset="0"/>
                <a:cs typeface="Lucida Sans Unicode" panose="020B0602030504020204" pitchFamily="34" charset="0"/>
              </a:rPr>
              <a:t>Ngabonziza</a:t>
            </a:r>
            <a:r>
              <a:rPr lang="en-US" sz="11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et al, JCTUBE, 2022</a:t>
            </a:r>
          </a:p>
        </p:txBody>
      </p:sp>
      <p:sp>
        <p:nvSpPr>
          <p:cNvPr id="3" name="Tijdelijke aanduiding voor inhoud 5">
            <a:extLst>
              <a:ext uri="{FF2B5EF4-FFF2-40B4-BE49-F238E27FC236}">
                <a16:creationId xmlns:a16="http://schemas.microsoft.com/office/drawing/2014/main" id="{641DBAD8-CD0E-0BF1-2CC9-5953C08206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912" y="1222626"/>
            <a:ext cx="5653088" cy="5140548"/>
          </a:xfrm>
        </p:spPr>
        <p:txBody>
          <a:bodyPr>
            <a:normAutofit/>
          </a:bodyPr>
          <a:lstStyle/>
          <a:p>
            <a:r>
              <a:rPr lang="en-GB" sz="2800" dirty="0" err="1"/>
              <a:t>TransPhylo</a:t>
            </a:r>
            <a:r>
              <a:rPr lang="en-GB" sz="2800" dirty="0"/>
              <a:t> used to estimate secondary case contact rate</a:t>
            </a:r>
          </a:p>
          <a:p>
            <a:pPr lvl="1"/>
            <a:r>
              <a:rPr lang="en-GB" dirty="0"/>
              <a:t>How many peoples does a an infected individual infect?</a:t>
            </a:r>
          </a:p>
          <a:p>
            <a:pPr lvl="1"/>
            <a:endParaRPr lang="en-GB" dirty="0"/>
          </a:p>
          <a:p>
            <a:r>
              <a:rPr lang="en-GB" dirty="0"/>
              <a:t>Primarily those in Category 2 (repeated treatment failures) that transmit this clone</a:t>
            </a:r>
          </a:p>
          <a:p>
            <a:pPr lvl="1"/>
            <a:r>
              <a:rPr lang="en-GB" dirty="0"/>
              <a:t>Clinical management brings down transmission</a:t>
            </a:r>
          </a:p>
        </p:txBody>
      </p:sp>
    </p:spTree>
    <p:extLst>
      <p:ext uri="{BB962C8B-B14F-4D97-AF65-F5344CB8AC3E}">
        <p14:creationId xmlns:p14="http://schemas.microsoft.com/office/powerpoint/2010/main" val="23571099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4DFE8-7E94-7D42-8F57-AE1BC6C92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2" y="3429000"/>
            <a:ext cx="11306175" cy="731235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accent1"/>
                </a:solidFill>
              </a:rPr>
              <a:t>Estimating epidemic events</a:t>
            </a:r>
          </a:p>
        </p:txBody>
      </p:sp>
    </p:spTree>
    <p:extLst>
      <p:ext uri="{BB962C8B-B14F-4D97-AF65-F5344CB8AC3E}">
        <p14:creationId xmlns:p14="http://schemas.microsoft.com/office/powerpoint/2010/main" val="27678310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Tracking an influenza outbreak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/>
          </a:bodyPr>
          <a:lstStyle/>
          <a:p>
            <a:endParaRPr lang="nl-BE" dirty="0"/>
          </a:p>
          <a:p>
            <a:r>
              <a:rPr lang="nl-BE" dirty="0"/>
              <a:t>The H1N1 (swine flu) influenza strain was first identified in April 2009</a:t>
            </a:r>
          </a:p>
          <a:p>
            <a:endParaRPr lang="nl-BE" dirty="0"/>
          </a:p>
          <a:p>
            <a:r>
              <a:rPr lang="nl-BE" dirty="0"/>
              <a:t>Within a few months it reached pandemic proportions</a:t>
            </a:r>
          </a:p>
          <a:p>
            <a:endParaRPr lang="nl-BE" dirty="0"/>
          </a:p>
          <a:p>
            <a:r>
              <a:rPr lang="nl-BE" dirty="0"/>
              <a:t>Phylogeographic analysis</a:t>
            </a:r>
          </a:p>
          <a:p>
            <a:pPr lvl="1"/>
            <a:r>
              <a:rPr lang="nl-BE" dirty="0"/>
              <a:t>Where did the outbreak start?</a:t>
            </a:r>
          </a:p>
          <a:p>
            <a:pPr lvl="1"/>
            <a:r>
              <a:rPr lang="nl-BE" dirty="0"/>
              <a:t>How and when did it spread?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9694538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Tracking an influenza outbreak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 lnSpcReduction="10000"/>
          </a:bodyPr>
          <a:lstStyle/>
          <a:p>
            <a:r>
              <a:rPr lang="nl-BE" sz="2400" dirty="0"/>
              <a:t>Lemey </a:t>
            </a:r>
            <a:r>
              <a:rPr lang="nl-BE" sz="2400" i="1" dirty="0"/>
              <a:t>et al</a:t>
            </a:r>
            <a:r>
              <a:rPr lang="nl-BE" sz="2400" dirty="0"/>
              <a:t> (2009), “Reconstructing the initial global spread of a human influenza pandemic” PLOS currents</a:t>
            </a:r>
          </a:p>
          <a:p>
            <a:r>
              <a:rPr lang="nl-BE" sz="2400" dirty="0"/>
              <a:t>242 sequences</a:t>
            </a:r>
          </a:p>
          <a:p>
            <a:pPr lvl="1"/>
            <a:r>
              <a:rPr lang="nl-BE" dirty="0"/>
              <a:t>HA and NA gene sequences</a:t>
            </a:r>
          </a:p>
          <a:p>
            <a:pPr lvl="1"/>
            <a:r>
              <a:rPr lang="nl-BE" dirty="0"/>
              <a:t>40 locations worldwide</a:t>
            </a:r>
          </a:p>
          <a:p>
            <a:pPr lvl="1"/>
            <a:r>
              <a:rPr lang="nl-BE" dirty="0"/>
              <a:t>30th March to 12th July 2009</a:t>
            </a:r>
          </a:p>
          <a:p>
            <a:r>
              <a:rPr lang="nl-BE" sz="2400" dirty="0"/>
              <a:t>Bayesian framework</a:t>
            </a:r>
          </a:p>
          <a:p>
            <a:pPr lvl="1"/>
            <a:r>
              <a:rPr lang="nl-BE" dirty="0"/>
              <a:t>HKY + gamma model</a:t>
            </a:r>
          </a:p>
          <a:p>
            <a:pPr lvl="1"/>
            <a:r>
              <a:rPr lang="nl-BE" dirty="0"/>
              <a:t>Relaxed molecular clock</a:t>
            </a:r>
          </a:p>
          <a:p>
            <a:pPr lvl="1"/>
            <a:r>
              <a:rPr lang="nl-BE" dirty="0"/>
              <a:t>BSSVS model of spatial diffusion</a:t>
            </a:r>
          </a:p>
          <a:p>
            <a:pPr lvl="2"/>
            <a:r>
              <a:rPr lang="nl-BE" dirty="0"/>
              <a:t>Bayesian stochastic search variable selection</a:t>
            </a:r>
          </a:p>
          <a:p>
            <a:pPr lvl="2"/>
            <a:r>
              <a:rPr lang="nl-BE" dirty="0"/>
              <a:t>7 discrete locations as priors</a:t>
            </a:r>
          </a:p>
          <a:p>
            <a:pPr lvl="2"/>
            <a:r>
              <a:rPr lang="nl-BE" dirty="0"/>
              <a:t>Allow MCMC to assign location probabilities to internal nodes</a:t>
            </a:r>
          </a:p>
        </p:txBody>
      </p:sp>
    </p:spTree>
    <p:extLst>
      <p:ext uri="{BB962C8B-B14F-4D97-AF65-F5344CB8AC3E}">
        <p14:creationId xmlns:p14="http://schemas.microsoft.com/office/powerpoint/2010/main" val="25929379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Tracking an influenza outbreak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FC0E4E2-33D6-68B8-DFD1-321F94E20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31729" y="992336"/>
            <a:ext cx="4821971" cy="5601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ADD327-CA52-1569-429E-F07645757313}"/>
              </a:ext>
            </a:extLst>
          </p:cNvPr>
          <p:cNvSpPr txBox="1"/>
          <p:nvPr/>
        </p:nvSpPr>
        <p:spPr>
          <a:xfrm>
            <a:off x="10290517" y="6477204"/>
            <a:ext cx="19014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Calibri"/>
                <a:cs typeface="Calibri"/>
              </a:rPr>
              <a:t>Lemey et al (2009). PLoS Curr.</a:t>
            </a:r>
          </a:p>
        </p:txBody>
      </p:sp>
      <p:sp>
        <p:nvSpPr>
          <p:cNvPr id="11" name="Tijdelijke aanduiding voor inhoud 5">
            <a:extLst>
              <a:ext uri="{FF2B5EF4-FFF2-40B4-BE49-F238E27FC236}">
                <a16:creationId xmlns:a16="http://schemas.microsoft.com/office/drawing/2014/main" id="{C1BD8C3F-908D-3EB9-9DB4-B8A21435D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4269828" cy="5140548"/>
          </a:xfrm>
        </p:spPr>
        <p:txBody>
          <a:bodyPr>
            <a:normAutofit/>
          </a:bodyPr>
          <a:lstStyle/>
          <a:p>
            <a:endParaRPr lang="nl-BE" sz="2400" dirty="0"/>
          </a:p>
          <a:p>
            <a:r>
              <a:rPr lang="nl-BE" sz="2400" dirty="0"/>
              <a:t>Phylogenetic reconstruction indicates Mexico as the likely origin of the virus</a:t>
            </a:r>
          </a:p>
          <a:p>
            <a:endParaRPr lang="nl-BE" sz="2400" dirty="0"/>
          </a:p>
          <a:p>
            <a:r>
              <a:rPr lang="nl-BE" sz="2400" dirty="0"/>
              <a:t>Several USA strains were seeded early in the outbreak</a:t>
            </a:r>
          </a:p>
          <a:p>
            <a:endParaRPr lang="nl-BE" sz="2400" dirty="0"/>
          </a:p>
          <a:p>
            <a:r>
              <a:rPr lang="nl-BE" sz="2400" dirty="0"/>
              <a:t>Most European lineages came from USA strains, not Mexico</a:t>
            </a:r>
          </a:p>
        </p:txBody>
      </p:sp>
    </p:spTree>
    <p:extLst>
      <p:ext uri="{BB962C8B-B14F-4D97-AF65-F5344CB8AC3E}">
        <p14:creationId xmlns:p14="http://schemas.microsoft.com/office/powerpoint/2010/main" val="39428896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Tracking an influenza outbreak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ADD327-CA52-1569-429E-F07645757313}"/>
              </a:ext>
            </a:extLst>
          </p:cNvPr>
          <p:cNvSpPr txBox="1"/>
          <p:nvPr/>
        </p:nvSpPr>
        <p:spPr>
          <a:xfrm>
            <a:off x="10290517" y="6477204"/>
            <a:ext cx="19014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Calibri"/>
                <a:cs typeface="Calibri"/>
              </a:rPr>
              <a:t>Lemey et al (2009). PLoS Curr.</a:t>
            </a:r>
          </a:p>
        </p:txBody>
      </p:sp>
      <p:pic>
        <p:nvPicPr>
          <p:cNvPr id="7" name="H1N1">
            <a:hlinkClick r:id="" action="ppaction://media"/>
            <a:extLst>
              <a:ext uri="{FF2B5EF4-FFF2-40B4-BE49-F238E27FC236}">
                <a16:creationId xmlns:a16="http://schemas.microsoft.com/office/drawing/2014/main" id="{530AB373-5EA9-D258-0069-AC1A8DFBCC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89920" y="1242891"/>
            <a:ext cx="6647780" cy="4985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918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GB" altLang="x-none" dirty="0">
                <a:solidFill>
                  <a:schemeClr val="accent1"/>
                </a:solidFill>
              </a:rPr>
              <a:t>Microbial </a:t>
            </a:r>
            <a:r>
              <a:rPr lang="en-GB" altLang="x-none" dirty="0" err="1">
                <a:solidFill>
                  <a:schemeClr val="accent1"/>
                </a:solidFill>
              </a:rPr>
              <a:t>phylodynamics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/>
          </a:bodyPr>
          <a:lstStyle/>
          <a:p>
            <a:r>
              <a:rPr lang="en-GB" altLang="x-none" sz="2400" dirty="0"/>
              <a:t>Origins of a pathogen</a:t>
            </a:r>
          </a:p>
          <a:p>
            <a:pPr lvl="1"/>
            <a:r>
              <a:rPr lang="en-GB" altLang="x-none" dirty="0"/>
              <a:t>What host did it jump from?</a:t>
            </a:r>
          </a:p>
          <a:p>
            <a:pPr lvl="1"/>
            <a:r>
              <a:rPr lang="en-GB" altLang="x-none" dirty="0"/>
              <a:t>When did it jump?</a:t>
            </a:r>
          </a:p>
          <a:p>
            <a:r>
              <a:rPr lang="nl-BE" sz="2400" dirty="0"/>
              <a:t>Population dynamics</a:t>
            </a:r>
          </a:p>
          <a:p>
            <a:pPr lvl="1"/>
            <a:r>
              <a:rPr lang="nl-BE" dirty="0"/>
              <a:t>Population size changes over time</a:t>
            </a:r>
            <a:endParaRPr lang="en-GB" altLang="x-none" dirty="0"/>
          </a:p>
          <a:p>
            <a:r>
              <a:rPr lang="en-GB" altLang="x-none" sz="2400" dirty="0"/>
              <a:t>Local transmission</a:t>
            </a:r>
          </a:p>
          <a:p>
            <a:pPr lvl="1"/>
            <a:r>
              <a:rPr lang="en-GB" altLang="x-none" dirty="0"/>
              <a:t>What is driving local epidemics?</a:t>
            </a:r>
          </a:p>
          <a:p>
            <a:r>
              <a:rPr lang="en-GB" altLang="x-none" sz="2400" dirty="0"/>
              <a:t>Global spread of epidemics</a:t>
            </a:r>
          </a:p>
          <a:p>
            <a:pPr lvl="1"/>
            <a:r>
              <a:rPr lang="en-GB" altLang="x-none" dirty="0"/>
              <a:t>Where did it start?</a:t>
            </a:r>
          </a:p>
          <a:p>
            <a:pPr lvl="1"/>
            <a:r>
              <a:rPr lang="en-GB" altLang="x-none" dirty="0"/>
              <a:t>What were the focal points of transmission?</a:t>
            </a:r>
          </a:p>
        </p:txBody>
      </p:sp>
    </p:spTree>
    <p:extLst>
      <p:ext uri="{BB962C8B-B14F-4D97-AF65-F5344CB8AC3E}">
        <p14:creationId xmlns:p14="http://schemas.microsoft.com/office/powerpoint/2010/main" val="26183440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GB" altLang="x-none" dirty="0">
                <a:solidFill>
                  <a:schemeClr val="accent1"/>
                </a:solidFill>
              </a:rPr>
              <a:t>Tasks 3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/>
          </a:bodyPr>
          <a:lstStyle/>
          <a:p>
            <a:endParaRPr lang="nl-BE" sz="2800" dirty="0"/>
          </a:p>
          <a:p>
            <a:r>
              <a:rPr lang="nl-BE" sz="2800" dirty="0"/>
              <a:t>What molecular evidence should be gathered to prove zoonitic transmission?</a:t>
            </a:r>
          </a:p>
          <a:p>
            <a:endParaRPr lang="nl-BE" sz="2800" dirty="0"/>
          </a:p>
          <a:p>
            <a:r>
              <a:rPr lang="nl-BE" sz="2800" dirty="0"/>
              <a:t>List 3 assumptions that need to be fulfilled to undertake population dynamic analysis</a:t>
            </a:r>
          </a:p>
          <a:p>
            <a:pPr marL="0" indent="0">
              <a:buNone/>
            </a:pPr>
            <a:endParaRPr lang="nl-BE" sz="2800" dirty="0"/>
          </a:p>
          <a:p>
            <a:r>
              <a:rPr lang="nl-BE" sz="2800" dirty="0"/>
              <a:t>What kind of phylogenetic tree building approach is needed to incorporate location data into the process?</a:t>
            </a:r>
          </a:p>
          <a:p>
            <a:endParaRPr lang="nl-BE" sz="2800" dirty="0"/>
          </a:p>
          <a:p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100947066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/>
              <a:t>Learning outcomes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 fontScale="77500" lnSpcReduction="20000"/>
          </a:bodyPr>
          <a:lstStyle/>
          <a:p>
            <a:endParaRPr lang="nl-BE" sz="2800" dirty="0"/>
          </a:p>
          <a:p>
            <a:r>
              <a:rPr lang="nl-BE" sz="2800" dirty="0"/>
              <a:t>Recognise the Monte Carlo Markov Chain process</a:t>
            </a:r>
          </a:p>
          <a:p>
            <a:endParaRPr lang="nl-BE" sz="2800" dirty="0"/>
          </a:p>
          <a:p>
            <a:r>
              <a:rPr lang="nl-BE" sz="2800" dirty="0"/>
              <a:t>Describe some common Bayesian epidemiology priors</a:t>
            </a:r>
          </a:p>
          <a:p>
            <a:endParaRPr lang="nl-BE" sz="2800" dirty="0"/>
          </a:p>
          <a:p>
            <a:r>
              <a:rPr lang="nl-BE" sz="2800" dirty="0"/>
              <a:t>State the molecular clock hypothesis</a:t>
            </a:r>
          </a:p>
          <a:p>
            <a:endParaRPr lang="nl-BE" sz="2800" dirty="0"/>
          </a:p>
          <a:p>
            <a:r>
              <a:rPr lang="nl-BE" sz="2800" dirty="0"/>
              <a:t>Describe the coalescent and its use for estimating population dynamics</a:t>
            </a:r>
          </a:p>
          <a:p>
            <a:endParaRPr lang="nl-BE" sz="2800" dirty="0"/>
          </a:p>
          <a:p>
            <a:r>
              <a:rPr lang="nl-BE" sz="2800" dirty="0"/>
              <a:t>Identify the origins of a new pathogen using phylogenetics</a:t>
            </a:r>
          </a:p>
          <a:p>
            <a:endParaRPr lang="nl-BE" sz="2800" dirty="0"/>
          </a:p>
          <a:p>
            <a:r>
              <a:rPr lang="nl-BE" sz="2800" dirty="0"/>
              <a:t>Recognise the approaches used to determine transmission dynamics of pathogens</a:t>
            </a:r>
          </a:p>
          <a:p>
            <a:endParaRPr lang="nl-BE" sz="2800" dirty="0"/>
          </a:p>
          <a:p>
            <a:endParaRPr lang="nl-BE" sz="2800" dirty="0"/>
          </a:p>
          <a:p>
            <a:endParaRPr lang="nl-BE" sz="2800" dirty="0"/>
          </a:p>
          <a:p>
            <a:endParaRPr lang="nl-BE" sz="2400" dirty="0"/>
          </a:p>
          <a:p>
            <a:endParaRPr lang="nl-BE" sz="2800" dirty="0"/>
          </a:p>
          <a:p>
            <a:endParaRPr lang="nl-BE" sz="2800" dirty="0"/>
          </a:p>
          <a:p>
            <a:endParaRPr lang="nl-BE" sz="2800" dirty="0"/>
          </a:p>
          <a:p>
            <a:endParaRPr lang="nl-BE" sz="2400" dirty="0"/>
          </a:p>
        </p:txBody>
      </p:sp>
    </p:spTree>
    <p:extLst>
      <p:ext uri="{BB962C8B-B14F-4D97-AF65-F5344CB8AC3E}">
        <p14:creationId xmlns:p14="http://schemas.microsoft.com/office/powerpoint/2010/main" val="3859766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Parametric methods of phylogenetic inference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/>
          </a:bodyPr>
          <a:lstStyle/>
          <a:p>
            <a:r>
              <a:rPr lang="nl-BE" sz="2400" dirty="0"/>
              <a:t>Parametric methods take a column in an alignment and calculate the optimality criterion per site</a:t>
            </a:r>
          </a:p>
          <a:p>
            <a:pPr lvl="1"/>
            <a:r>
              <a:rPr lang="nl-BE" sz="1800" dirty="0"/>
              <a:t>Sites are independent</a:t>
            </a:r>
          </a:p>
          <a:p>
            <a:pPr lvl="1"/>
            <a:r>
              <a:rPr lang="nl-BE" sz="1800" dirty="0"/>
              <a:t>An explicit model of evolution is required</a:t>
            </a:r>
          </a:p>
          <a:p>
            <a:pPr lvl="1"/>
            <a:r>
              <a:rPr lang="nl-BE" sz="1800" dirty="0"/>
              <a:t>Can incorporate rate heterogeneity</a:t>
            </a:r>
          </a:p>
          <a:p>
            <a:endParaRPr lang="nl-BE" sz="2400" dirty="0"/>
          </a:p>
          <a:p>
            <a:r>
              <a:rPr lang="nl-BE" sz="2400" dirty="0"/>
              <a:t>There are two main parametric methods of phylogenetic inference:</a:t>
            </a:r>
          </a:p>
          <a:p>
            <a:pPr lvl="1"/>
            <a:r>
              <a:rPr lang="nl-BE" dirty="0"/>
              <a:t>Maximum likelihood</a:t>
            </a:r>
          </a:p>
          <a:p>
            <a:pPr lvl="1"/>
            <a:r>
              <a:rPr lang="nl-BE" dirty="0"/>
              <a:t>Bayesian analysis</a:t>
            </a:r>
          </a:p>
          <a:p>
            <a:endParaRPr lang="nl-BE" dirty="0"/>
          </a:p>
          <a:p>
            <a:r>
              <a:rPr lang="nl-BE" dirty="0"/>
              <a:t>Both methods search tree space to find the best tree</a:t>
            </a:r>
          </a:p>
        </p:txBody>
      </p:sp>
    </p:spTree>
    <p:extLst>
      <p:ext uri="{BB962C8B-B14F-4D97-AF65-F5344CB8AC3E}">
        <p14:creationId xmlns:p14="http://schemas.microsoft.com/office/powerpoint/2010/main" val="856427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Bayesian analysis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 lnSpcReduction="10000"/>
          </a:bodyPr>
          <a:lstStyle/>
          <a:p>
            <a:r>
              <a:rPr lang="nl-BE" sz="2000" dirty="0"/>
              <a:t>Often used to build time trees where branch lengths correspond to a certain length of time</a:t>
            </a:r>
          </a:p>
          <a:p>
            <a:endParaRPr lang="nl-BE" sz="2000" dirty="0"/>
          </a:p>
          <a:p>
            <a:r>
              <a:rPr lang="nl-BE" sz="2000" dirty="0"/>
              <a:t>Can give estimate of tree phylogeny and other parameters</a:t>
            </a:r>
          </a:p>
          <a:p>
            <a:pPr lvl="1"/>
            <a:r>
              <a:rPr lang="nl-BE" sz="1800" dirty="0"/>
              <a:t>Divergence date/location</a:t>
            </a:r>
          </a:p>
          <a:p>
            <a:pPr lvl="1"/>
            <a:r>
              <a:rPr lang="nl-BE" sz="1800" dirty="0"/>
              <a:t>Rate of speciation/extinction</a:t>
            </a:r>
          </a:p>
          <a:p>
            <a:endParaRPr lang="nl-BE" sz="2000" dirty="0"/>
          </a:p>
          <a:p>
            <a:r>
              <a:rPr lang="nl-BE" sz="2000" dirty="0"/>
              <a:t>Incorporates existing knowledge into the data (priors)</a:t>
            </a:r>
          </a:p>
          <a:p>
            <a:endParaRPr lang="nl-BE" sz="2000" dirty="0"/>
          </a:p>
          <a:p>
            <a:r>
              <a:rPr lang="nl-BE" sz="2000" dirty="0"/>
              <a:t>Gives a posterior probability that the hypothesised tree is true, given the observed data and priors</a:t>
            </a:r>
          </a:p>
          <a:p>
            <a:pPr lvl="1"/>
            <a:r>
              <a:rPr lang="nl-BE" sz="1800" dirty="0"/>
              <a:t>Posterior probabilities serve as reliability measure</a:t>
            </a:r>
            <a:endParaRPr lang="nl-BE" dirty="0"/>
          </a:p>
          <a:p>
            <a:endParaRPr lang="nl-BE" sz="2000" dirty="0"/>
          </a:p>
          <a:p>
            <a:r>
              <a:rPr lang="nl-BE" sz="2000" dirty="0"/>
              <a:t>Example programs: BEAST/BEAST2, MrBayes/RevBayes, PhyloBayes</a:t>
            </a:r>
          </a:p>
        </p:txBody>
      </p:sp>
    </p:spTree>
    <p:extLst>
      <p:ext uri="{BB962C8B-B14F-4D97-AF65-F5344CB8AC3E}">
        <p14:creationId xmlns:p14="http://schemas.microsoft.com/office/powerpoint/2010/main" val="3836304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Bayesian analysis (MCMC)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5438228" cy="5140548"/>
          </a:xfrm>
        </p:spPr>
        <p:txBody>
          <a:bodyPr>
            <a:normAutofit fontScale="92500" lnSpcReduction="10000"/>
          </a:bodyPr>
          <a:lstStyle/>
          <a:p>
            <a:r>
              <a:rPr lang="nl-BE" sz="2000" dirty="0"/>
              <a:t>Each cycle is a step in a Monte Carlo Markov Chain (MCMC)</a:t>
            </a:r>
          </a:p>
          <a:p>
            <a:endParaRPr lang="nl-BE" sz="2000" dirty="0"/>
          </a:p>
          <a:p>
            <a:r>
              <a:rPr lang="nl-BE" sz="2000" dirty="0"/>
              <a:t>Must assess for convergence to see if the cycles are finding the same answer repeatedly and thus can be stopped</a:t>
            </a:r>
          </a:p>
          <a:p>
            <a:pPr lvl="1"/>
            <a:r>
              <a:rPr lang="nl-BE" dirty="0"/>
              <a:t>See worksheets</a:t>
            </a:r>
          </a:p>
          <a:p>
            <a:endParaRPr lang="nl-BE" sz="2000" dirty="0"/>
          </a:p>
          <a:p>
            <a:r>
              <a:rPr lang="nl-BE" sz="2000" dirty="0"/>
              <a:t>The tree topology and parameters that were visited the most (i.e. present in the most states) are output as the optimal phylogeny etc.</a:t>
            </a:r>
          </a:p>
          <a:p>
            <a:endParaRPr lang="nl-BE" sz="2000" dirty="0"/>
          </a:p>
          <a:p>
            <a:r>
              <a:rPr lang="nl-BE" sz="2000" dirty="0"/>
              <a:t>The posterior probablity is the proportion of cycles that branch was found in (between 0 and 1) </a:t>
            </a:r>
          </a:p>
        </p:txBody>
      </p:sp>
      <p:pic>
        <p:nvPicPr>
          <p:cNvPr id="5" name="Picture 4" descr="PhyloReview (dragged).pdf">
            <a:extLst>
              <a:ext uri="{FF2B5EF4-FFF2-40B4-BE49-F238E27FC236}">
                <a16:creationId xmlns:a16="http://schemas.microsoft.com/office/drawing/2014/main" id="{95B607F6-E044-1317-ED65-B01BA3D84B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602" y="1126272"/>
            <a:ext cx="4927598" cy="531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44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Bayesian priors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 lnSpcReduction="10000"/>
          </a:bodyPr>
          <a:lstStyle/>
          <a:p>
            <a:r>
              <a:rPr lang="nl-BE" dirty="0"/>
              <a:t>If we have prior knowledge that applies to the data, we can incorporate this into the model</a:t>
            </a:r>
          </a:p>
          <a:p>
            <a:pPr lvl="1"/>
            <a:r>
              <a:rPr lang="nl-BE" sz="1600" dirty="0"/>
              <a:t>Sampling dates</a:t>
            </a:r>
          </a:p>
          <a:p>
            <a:pPr lvl="1"/>
            <a:r>
              <a:rPr lang="nl-BE" sz="1600" dirty="0"/>
              <a:t>Model of evolution</a:t>
            </a:r>
          </a:p>
          <a:p>
            <a:pPr lvl="1"/>
            <a:r>
              <a:rPr lang="nl-BE" sz="1600" dirty="0"/>
              <a:t>Fossil dates</a:t>
            </a:r>
          </a:p>
          <a:p>
            <a:r>
              <a:rPr lang="nl-BE" sz="2000" dirty="0"/>
              <a:t>For instance we may have a dataset of an outbreak that started in 2009 and we can limit the estimates of transmission dates on a tree to be &gt;2009</a:t>
            </a:r>
          </a:p>
          <a:p>
            <a:r>
              <a:rPr lang="nl-BE" dirty="0"/>
              <a:t>These help guide the process through tree searching space</a:t>
            </a:r>
          </a:p>
          <a:p>
            <a:pPr lvl="1"/>
            <a:r>
              <a:rPr lang="nl-BE" dirty="0"/>
              <a:t>Wrong priors give wrong estimates</a:t>
            </a:r>
          </a:p>
          <a:p>
            <a:r>
              <a:rPr lang="nl-BE" dirty="0"/>
              <a:t>Can/Must also incorporate evolutionary/population processes into the model</a:t>
            </a:r>
          </a:p>
          <a:p>
            <a:pPr lvl="1"/>
            <a:r>
              <a:rPr lang="nl-BE" sz="1800" dirty="0"/>
              <a:t>Time trees requires a molecular clock model</a:t>
            </a:r>
          </a:p>
          <a:p>
            <a:pPr lvl="1"/>
            <a:r>
              <a:rPr lang="nl-BE" sz="1800" dirty="0"/>
              <a:t>Population size estimates require a population model</a:t>
            </a:r>
          </a:p>
          <a:p>
            <a:pPr lvl="1"/>
            <a:r>
              <a:rPr lang="nl-BE" sz="1800" dirty="0"/>
              <a:t>Can also test which is appropriate within the framework</a:t>
            </a:r>
          </a:p>
        </p:txBody>
      </p:sp>
    </p:spTree>
    <p:extLst>
      <p:ext uri="{BB962C8B-B14F-4D97-AF65-F5344CB8AC3E}">
        <p14:creationId xmlns:p14="http://schemas.microsoft.com/office/powerpoint/2010/main" val="2054443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Tasks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5140548"/>
          </a:xfrm>
        </p:spPr>
        <p:txBody>
          <a:bodyPr>
            <a:normAutofit/>
          </a:bodyPr>
          <a:lstStyle/>
          <a:p>
            <a:endParaRPr lang="nl-BE" dirty="0"/>
          </a:p>
          <a:p>
            <a:r>
              <a:rPr lang="nl-BE" dirty="0"/>
              <a:t>What can Bayesian analyses estimate that other methods such as ML cannot?</a:t>
            </a:r>
          </a:p>
          <a:p>
            <a:endParaRPr lang="nl-BE" dirty="0"/>
          </a:p>
          <a:p>
            <a:r>
              <a:rPr lang="nl-BE" dirty="0"/>
              <a:t>What does the posterior probability represent?</a:t>
            </a:r>
          </a:p>
          <a:p>
            <a:endParaRPr lang="nl-BE" dirty="0"/>
          </a:p>
          <a:p>
            <a:r>
              <a:rPr lang="nl-BE" dirty="0"/>
              <a:t>Give an example of a prior you may input for molecular epidemiology analyses.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5661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51F150B-CD36-EC43-A80B-C4F967B90C86}"/>
              </a:ext>
            </a:extLst>
          </p:cNvPr>
          <p:cNvSpPr txBox="1">
            <a:spLocks/>
          </p:cNvSpPr>
          <p:nvPr/>
        </p:nvSpPr>
        <p:spPr>
          <a:xfrm>
            <a:off x="442912" y="444398"/>
            <a:ext cx="11306176" cy="681875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rgbClr val="E6005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>
                <a:solidFill>
                  <a:schemeClr val="accent1"/>
                </a:solidFill>
              </a:rPr>
              <a:t>Molecular clock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8A5017-86B8-8244-A6D6-22EB3CBB778D}"/>
              </a:ext>
            </a:extLst>
          </p:cNvPr>
          <p:cNvSpPr txBox="1"/>
          <p:nvPr/>
        </p:nvSpPr>
        <p:spPr>
          <a:xfrm>
            <a:off x="1427356" y="3044283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b" anchorCtr="0">
            <a:normAutofit fontScale="25000" lnSpcReduction="20000"/>
          </a:bodyPr>
          <a:lstStyle/>
          <a:p>
            <a:pPr algn="r"/>
            <a:endParaRPr lang="en-US" dirty="0"/>
          </a:p>
        </p:txBody>
      </p:sp>
      <p:sp>
        <p:nvSpPr>
          <p:cNvPr id="9" name="Tijdelijke aanduiding voor inhoud 5">
            <a:extLst>
              <a:ext uri="{FF2B5EF4-FFF2-40B4-BE49-F238E27FC236}">
                <a16:creationId xmlns:a16="http://schemas.microsoft.com/office/drawing/2014/main" id="{236654F0-D29E-AE4F-A966-9762A2AB8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972" y="1222626"/>
            <a:ext cx="10657490" cy="2053974"/>
          </a:xfrm>
        </p:spPr>
        <p:txBody>
          <a:bodyPr>
            <a:normAutofit/>
          </a:bodyPr>
          <a:lstStyle/>
          <a:p>
            <a:r>
              <a:rPr lang="nl-BE" sz="2800" dirty="0"/>
              <a:t>Assumed that there is a stocastic relationship between time and the rate of mutation of a gene</a:t>
            </a:r>
          </a:p>
          <a:p>
            <a:r>
              <a:rPr lang="nl-BE" sz="2800" dirty="0"/>
              <a:t>If we know this rate, we can correlate it to changes through time and estimate a divergence time</a:t>
            </a:r>
          </a:p>
        </p:txBody>
      </p:sp>
      <p:pic>
        <p:nvPicPr>
          <p:cNvPr id="3" name="Picture 2" descr="molclocks_bottom1.gif">
            <a:extLst>
              <a:ext uri="{FF2B5EF4-FFF2-40B4-BE49-F238E27FC236}">
                <a16:creationId xmlns:a16="http://schemas.microsoft.com/office/drawing/2014/main" id="{FC24EE49-4A4A-8824-DFEE-1F96C8004B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300" y="3136900"/>
            <a:ext cx="5606499" cy="32614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9D6964-67CF-26A8-A5C6-B6440B47BA22}"/>
              </a:ext>
            </a:extLst>
          </p:cNvPr>
          <p:cNvSpPr txBox="1"/>
          <p:nvPr/>
        </p:nvSpPr>
        <p:spPr>
          <a:xfrm>
            <a:off x="7518926" y="6504074"/>
            <a:ext cx="46730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http://evolution.berkeley.edu/evosite/evo101/IIE1cMolecularclocks.shtml</a:t>
            </a:r>
          </a:p>
        </p:txBody>
      </p:sp>
    </p:spTree>
    <p:extLst>
      <p:ext uri="{BB962C8B-B14F-4D97-AF65-F5344CB8AC3E}">
        <p14:creationId xmlns:p14="http://schemas.microsoft.com/office/powerpoint/2010/main" val="2007795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TU3">
      <a:dk1>
        <a:srgbClr val="000000"/>
      </a:dk1>
      <a:lt1>
        <a:srgbClr val="FFFFFF"/>
      </a:lt1>
      <a:dk2>
        <a:srgbClr val="000000"/>
      </a:dk2>
      <a:lt2>
        <a:srgbClr val="E5E5E5"/>
      </a:lt2>
      <a:accent1>
        <a:srgbClr val="E5005B"/>
      </a:accent1>
      <a:accent2>
        <a:srgbClr val="9D043D"/>
      </a:accent2>
      <a:accent3>
        <a:srgbClr val="6D951A"/>
      </a:accent3>
      <a:accent4>
        <a:srgbClr val="00A6E1"/>
      </a:accent4>
      <a:accent5>
        <a:srgbClr val="F07C00"/>
      </a:accent5>
      <a:accent6>
        <a:srgbClr val="C7007F"/>
      </a:accent6>
      <a:hlink>
        <a:srgbClr val="005B94"/>
      </a:hlink>
      <a:folHlink>
        <a:srgbClr val="821D6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 anchor="b" anchorCtr="0">
        <a:normAutofit/>
      </a:bodyPr>
      <a:lstStyle>
        <a:defPPr algn="r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48A64365211844BF30BC3ADD420261" ma:contentTypeVersion="11" ma:contentTypeDescription="Create a new document." ma:contentTypeScope="" ma:versionID="bf0b94b058452ed3cec91f89e664909d">
  <xsd:schema xmlns:xsd="http://www.w3.org/2001/XMLSchema" xmlns:xs="http://www.w3.org/2001/XMLSchema" xmlns:p="http://schemas.microsoft.com/office/2006/metadata/properties" xmlns:ns2="8dbe2aa3-3237-4830-85c4-3d48417ef302" xmlns:ns3="b317b901-4ab4-4161-80c3-da5df50c25bf" targetNamespace="http://schemas.microsoft.com/office/2006/metadata/properties" ma:root="true" ma:fieldsID="d988d784501c0b668dd73c0ebdbd98a4" ns2:_="" ns3:_="">
    <xsd:import namespace="8dbe2aa3-3237-4830-85c4-3d48417ef302"/>
    <xsd:import namespace="b317b901-4ab4-4161-80c3-da5df50c25b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be2aa3-3237-4830-85c4-3d48417ef3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17b901-4ab4-4161-80c3-da5df50c25bf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063616-57F3-4C87-BB7F-2974CF36DE7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2E4F038-6994-4608-A1EA-AF583DA06B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dbe2aa3-3237-4830-85c4-3d48417ef302"/>
    <ds:schemaRef ds:uri="b317b901-4ab4-4161-80c3-da5df50c25b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1F1859A-D475-4A9D-83E1-80A36DBA260F}">
  <ds:schemaRefs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b317b901-4ab4-4161-80c3-da5df50c25bf"/>
    <ds:schemaRef ds:uri="http://purl.org/dc/terms/"/>
    <ds:schemaRef ds:uri="8dbe2aa3-3237-4830-85c4-3d48417ef302"/>
    <ds:schemaRef ds:uri="http://schemas.microsoft.com/office/infopath/2007/PartnerControl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16210</TotalTime>
  <Words>1939</Words>
  <Application>Microsoft Macintosh PowerPoint</Application>
  <PresentationFormat>Widescreen</PresentationFormat>
  <Paragraphs>363</Paragraphs>
  <Slides>38</Slides>
  <Notes>32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Lucida Sans Unicode</vt:lpstr>
      <vt:lpstr>Wingdings</vt:lpstr>
      <vt:lpstr>Office Theme</vt:lpstr>
      <vt:lpstr>An Introduction To Phylodynamics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Break </vt:lpstr>
      <vt:lpstr>Determining the origin</vt:lpstr>
      <vt:lpstr>PowerPoint Presentation</vt:lpstr>
      <vt:lpstr>PowerPoint Presentation</vt:lpstr>
      <vt:lpstr>PowerPoint Presentation</vt:lpstr>
      <vt:lpstr>Estimating historical dynamics</vt:lpstr>
      <vt:lpstr>PowerPoint Presentation</vt:lpstr>
      <vt:lpstr>PowerPoint Presentation</vt:lpstr>
      <vt:lpstr>PowerPoint Presentation</vt:lpstr>
      <vt:lpstr>Estimating local transmission dynamics</vt:lpstr>
      <vt:lpstr>Mycobacterium tuberculosis</vt:lpstr>
      <vt:lpstr>RR-TB in Rwanda</vt:lpstr>
      <vt:lpstr>Rwanda RR-TB driven by a single transmission cluster</vt:lpstr>
      <vt:lpstr>RR-TB cluster present since rifampicin introduced</vt:lpstr>
      <vt:lpstr>Transmission more likely in relapse cases</vt:lpstr>
      <vt:lpstr>Estimating epidemic events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Kayleigh Meller</dc:creator>
  <cp:lastModifiedBy>Meehan, Conor</cp:lastModifiedBy>
  <cp:revision>225</cp:revision>
  <dcterms:created xsi:type="dcterms:W3CDTF">2020-08-07T10:40:47Z</dcterms:created>
  <dcterms:modified xsi:type="dcterms:W3CDTF">2023-07-15T08:43:34Z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0x010100E248A64365211844BF30BC3ADD420261</vt:lpwstr>
  </property>
</Properties>
</file>

<file path=docProps/thumbnail.jpeg>
</file>